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4"/>
  </p:sldMasterIdLst>
  <p:notesMasterIdLst>
    <p:notesMasterId r:id="rId60"/>
  </p:notesMasterIdLst>
  <p:sldIdLst>
    <p:sldId id="256" r:id="rId5"/>
    <p:sldId id="257" r:id="rId6"/>
    <p:sldId id="258" r:id="rId7"/>
    <p:sldId id="263" r:id="rId8"/>
    <p:sldId id="260" r:id="rId9"/>
    <p:sldId id="261" r:id="rId10"/>
    <p:sldId id="348" r:id="rId11"/>
    <p:sldId id="343" r:id="rId12"/>
    <p:sldId id="347" r:id="rId13"/>
    <p:sldId id="349" r:id="rId14"/>
    <p:sldId id="305" r:id="rId15"/>
    <p:sldId id="264" r:id="rId16"/>
    <p:sldId id="265" r:id="rId17"/>
    <p:sldId id="268" r:id="rId18"/>
    <p:sldId id="340" r:id="rId19"/>
    <p:sldId id="269" r:id="rId20"/>
    <p:sldId id="270" r:id="rId21"/>
    <p:sldId id="339" r:id="rId22"/>
    <p:sldId id="271" r:id="rId23"/>
    <p:sldId id="324" r:id="rId24"/>
    <p:sldId id="346" r:id="rId25"/>
    <p:sldId id="325" r:id="rId26"/>
    <p:sldId id="308" r:id="rId27"/>
    <p:sldId id="341" r:id="rId28"/>
    <p:sldId id="326" r:id="rId29"/>
    <p:sldId id="327" r:id="rId30"/>
    <p:sldId id="342" r:id="rId31"/>
    <p:sldId id="344" r:id="rId32"/>
    <p:sldId id="311" r:id="rId33"/>
    <p:sldId id="328" r:id="rId34"/>
    <p:sldId id="329" r:id="rId35"/>
    <p:sldId id="331" r:id="rId36"/>
    <p:sldId id="332" r:id="rId37"/>
    <p:sldId id="282" r:id="rId38"/>
    <p:sldId id="283" r:id="rId39"/>
    <p:sldId id="345" r:id="rId40"/>
    <p:sldId id="315" r:id="rId41"/>
    <p:sldId id="292" r:id="rId42"/>
    <p:sldId id="293" r:id="rId43"/>
    <p:sldId id="294" r:id="rId44"/>
    <p:sldId id="335" r:id="rId45"/>
    <p:sldId id="334" r:id="rId46"/>
    <p:sldId id="299" r:id="rId47"/>
    <p:sldId id="300" r:id="rId48"/>
    <p:sldId id="336" r:id="rId49"/>
    <p:sldId id="330" r:id="rId50"/>
    <p:sldId id="302" r:id="rId51"/>
    <p:sldId id="303" r:id="rId52"/>
    <p:sldId id="306" r:id="rId53"/>
    <p:sldId id="307" r:id="rId54"/>
    <p:sldId id="338" r:id="rId55"/>
    <p:sldId id="337" r:id="rId56"/>
    <p:sldId id="296" r:id="rId57"/>
    <p:sldId id="297" r:id="rId58"/>
    <p:sldId id="298" r:id="rId59"/>
  </p:sldIdLst>
  <p:sldSz cx="9144000" cy="5143500" type="screen16x9"/>
  <p:notesSz cx="6858000" cy="9144000"/>
  <p:embeddedFontLst>
    <p:embeddedFont>
      <p:font typeface="Helvetica Neue" panose="020B0604020202020204" charset="0"/>
      <p:regular r:id="rId61"/>
      <p:bold r:id="rId62"/>
      <p:italic r:id="rId63"/>
      <p:boldItalic r:id="rId64"/>
    </p:embeddedFont>
    <p:embeddedFont>
      <p:font typeface="Open Sans" panose="020B0606030504020204" pitchFamily="34" charset="0"/>
      <p:regular r:id="rId65"/>
      <p:bold r:id="rId66"/>
      <p:italic r:id="rId67"/>
      <p:boldItalic r:id="rId68"/>
    </p:embeddedFont>
    <p:embeddedFont>
      <p:font typeface="Proxima Nova" panose="020B0604020202020204" charset="0"/>
      <p:regular r:id="rId69"/>
      <p:bold r:id="rId70"/>
      <p:italic r:id="rId71"/>
      <p:boldItalic r:id="rId72"/>
    </p:embeddedFont>
    <p:embeddedFont>
      <p:font typeface="Roboto" panose="02000000000000000000" pitchFamily="2" charset="0"/>
      <p:regular r:id="rId73"/>
      <p:bold r:id="rId74"/>
      <p:italic r:id="rId75"/>
      <p:boldItalic r:id="rId76"/>
    </p:embeddedFont>
    <p:embeddedFont>
      <p:font typeface="Roboto Light" panose="02000000000000000000" pitchFamily="2" charset="0"/>
      <p:regular r:id="rId77"/>
      <p:bold r:id="rId78"/>
      <p:italic r:id="rId79"/>
      <p:boldItalic r:id="rId80"/>
    </p:embeddedFont>
    <p:embeddedFont>
      <p:font typeface="Segoe UI" panose="020B0502040204020203" pitchFamily="34"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swas, Abhishek" initials="BA" lastIdx="1" clrIdx="0">
    <p:extLst>
      <p:ext uri="{19B8F6BF-5375-455C-9EA6-DF929625EA0E}">
        <p15:presenceInfo xmlns:p15="http://schemas.microsoft.com/office/powerpoint/2012/main" userId="S::biswas.a@buas.nl::fb8d240a-d551-4b24-ab9a-9862bbc79dd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6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825F42-B22B-9476-3794-8F3A956E106C}" v="37" dt="2024-01-23T09:28:10.245"/>
  </p1510:revLst>
</p1510:revInfo>
</file>

<file path=ppt/tableStyles.xml><?xml version="1.0" encoding="utf-8"?>
<a:tblStyleLst xmlns:a="http://schemas.openxmlformats.org/drawingml/2006/main" def="{764D4AE7-FFBC-431D-9275-528F30A785D3}">
  <a:tblStyle styleId="{764D4AE7-FFBC-431D-9275-528F30A785D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1.xml"/><Relationship Id="rId90" Type="http://schemas.microsoft.com/office/2016/11/relationships/changesInfo" Target="changesInfos/changesInfo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6.fntdata"/><Relationship Id="rId7" Type="http://schemas.openxmlformats.org/officeDocument/2006/relationships/slide" Target="slides/slide3.xml"/><Relationship Id="rId71" Type="http://schemas.openxmlformats.org/officeDocument/2006/relationships/font" Target="fonts/font11.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6.fntdata"/><Relationship Id="rId87" Type="http://schemas.openxmlformats.org/officeDocument/2006/relationships/viewProps" Target="viewProps.xml"/><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ijligers, Bram" userId="5cef929d-ecf9-4fca-bf12-bc5ee065fc99" providerId="ADAL" clId="{80D87D3F-72DA-4037-85F2-3130DD97D2DB}"/>
    <pc:docChg chg="undo custSel modSld modMainMaster">
      <pc:chgData name="Heijligers, Bram" userId="5cef929d-ecf9-4fca-bf12-bc5ee065fc99" providerId="ADAL" clId="{80D87D3F-72DA-4037-85F2-3130DD97D2DB}" dt="2023-08-30T14:38:18.965" v="50" actId="20577"/>
      <pc:docMkLst>
        <pc:docMk/>
      </pc:docMkLst>
      <pc:sldChg chg="modSp mod">
        <pc:chgData name="Heijligers, Bram" userId="5cef929d-ecf9-4fca-bf12-bc5ee065fc99" providerId="ADAL" clId="{80D87D3F-72DA-4037-85F2-3130DD97D2DB}" dt="2023-08-29T12:49:05.592" v="48" actId="20577"/>
        <pc:sldMkLst>
          <pc:docMk/>
          <pc:sldMk cId="0" sldId="262"/>
        </pc:sldMkLst>
        <pc:spChg chg="mod">
          <ac:chgData name="Heijligers, Bram" userId="5cef929d-ecf9-4fca-bf12-bc5ee065fc99" providerId="ADAL" clId="{80D87D3F-72DA-4037-85F2-3130DD97D2DB}" dt="2023-08-29T12:49:05.592" v="48" actId="20577"/>
          <ac:spMkLst>
            <pc:docMk/>
            <pc:sldMk cId="0" sldId="262"/>
            <ac:spMk id="143" creationId="{00000000-0000-0000-0000-000000000000}"/>
          </ac:spMkLst>
        </pc:spChg>
      </pc:sldChg>
      <pc:sldMasterChg chg="modSldLayout">
        <pc:chgData name="Heijligers, Bram" userId="5cef929d-ecf9-4fca-bf12-bc5ee065fc99" providerId="ADAL" clId="{80D87D3F-72DA-4037-85F2-3130DD97D2DB}" dt="2023-08-30T14:38:18.965" v="50" actId="20577"/>
        <pc:sldMasterMkLst>
          <pc:docMk/>
          <pc:sldMasterMk cId="0" sldId="2147483658"/>
        </pc:sldMasterMkLst>
        <pc:sldLayoutChg chg="modSp mod">
          <pc:chgData name="Heijligers, Bram" userId="5cef929d-ecf9-4fca-bf12-bc5ee065fc99" providerId="ADAL" clId="{80D87D3F-72DA-4037-85F2-3130DD97D2DB}" dt="2023-08-30T14:38:18.965" v="50" actId="20577"/>
          <pc:sldLayoutMkLst>
            <pc:docMk/>
            <pc:sldMasterMk cId="0" sldId="2147483658"/>
            <pc:sldLayoutMk cId="0" sldId="2147483648"/>
          </pc:sldLayoutMkLst>
          <pc:spChg chg="mod">
            <ac:chgData name="Heijligers, Bram" userId="5cef929d-ecf9-4fca-bf12-bc5ee065fc99" providerId="ADAL" clId="{80D87D3F-72DA-4037-85F2-3130DD97D2DB}" dt="2023-08-30T14:38:18.965" v="50" actId="20577"/>
            <ac:spMkLst>
              <pc:docMk/>
              <pc:sldMasterMk cId="0" sldId="2147483658"/>
              <pc:sldLayoutMk cId="0" sldId="2147483648"/>
              <ac:spMk id="16" creationId="{00000000-0000-0000-0000-000000000000}"/>
            </ac:spMkLst>
          </pc:spChg>
        </pc:sldLayoutChg>
      </pc:sldMasterChg>
    </pc:docChg>
  </pc:docChgLst>
  <pc:docChgLst>
    <pc:chgData name="Dziechciarz, Michal (225484)" userId="S::225484@buas.nl::39351371-4325-4757-a866-058cafeb0295" providerId="AD" clId="Web-{6DD9FA2F-3266-80B4-88BD-2C4ADC964E7F}"/>
    <pc:docChg chg="addSld modSld">
      <pc:chgData name="Dziechciarz, Michal (225484)" userId="S::225484@buas.nl::39351371-4325-4757-a866-058cafeb0295" providerId="AD" clId="Web-{6DD9FA2F-3266-80B4-88BD-2C4ADC964E7F}" dt="2023-09-25T09:22:45.455" v="53"/>
      <pc:docMkLst>
        <pc:docMk/>
      </pc:docMkLst>
      <pc:sldChg chg="addSp modSp">
        <pc:chgData name="Dziechciarz, Michal (225484)" userId="S::225484@buas.nl::39351371-4325-4757-a866-058cafeb0295" providerId="AD" clId="Web-{6DD9FA2F-3266-80B4-88BD-2C4ADC964E7F}" dt="2023-09-25T09:20:10.194" v="28" actId="20577"/>
        <pc:sldMkLst>
          <pc:docMk/>
          <pc:sldMk cId="0" sldId="268"/>
        </pc:sldMkLst>
        <pc:spChg chg="add mod">
          <ac:chgData name="Dziechciarz, Michal (225484)" userId="S::225484@buas.nl::39351371-4325-4757-a866-058cafeb0295" providerId="AD" clId="Web-{6DD9FA2F-3266-80B4-88BD-2C4ADC964E7F}" dt="2023-09-25T09:20:10.194" v="28" actId="20577"/>
          <ac:spMkLst>
            <pc:docMk/>
            <pc:sldMk cId="0" sldId="268"/>
            <ac:spMk id="3" creationId="{412EC6F5-6BDD-A8C4-1ECD-59AFE27FC2A9}"/>
          </ac:spMkLst>
        </pc:spChg>
        <pc:picChg chg="add mod">
          <ac:chgData name="Dziechciarz, Michal (225484)" userId="S::225484@buas.nl::39351371-4325-4757-a866-058cafeb0295" providerId="AD" clId="Web-{6DD9FA2F-3266-80B4-88BD-2C4ADC964E7F}" dt="2023-09-25T09:16:18.834" v="19" actId="1076"/>
          <ac:picMkLst>
            <pc:docMk/>
            <pc:sldMk cId="0" sldId="268"/>
            <ac:picMk id="2" creationId="{EE3DCBE7-05AD-A333-67FB-3FF908E82A97}"/>
          </ac:picMkLst>
        </pc:picChg>
      </pc:sldChg>
      <pc:sldChg chg="addSp delSp modSp">
        <pc:chgData name="Dziechciarz, Michal (225484)" userId="S::225484@buas.nl::39351371-4325-4757-a866-058cafeb0295" providerId="AD" clId="Web-{6DD9FA2F-3266-80B4-88BD-2C4ADC964E7F}" dt="2023-09-25T09:22:45.455" v="53"/>
        <pc:sldMkLst>
          <pc:docMk/>
          <pc:sldMk cId="0" sldId="270"/>
        </pc:sldMkLst>
        <pc:spChg chg="add del mod">
          <ac:chgData name="Dziechciarz, Michal (225484)" userId="S::225484@buas.nl::39351371-4325-4757-a866-058cafeb0295" providerId="AD" clId="Web-{6DD9FA2F-3266-80B4-88BD-2C4ADC964E7F}" dt="2023-09-25T09:22:45.455" v="53"/>
          <ac:spMkLst>
            <pc:docMk/>
            <pc:sldMk cId="0" sldId="270"/>
            <ac:spMk id="3" creationId="{83A9F915-760C-EDE2-3FE1-F68CC22436A8}"/>
          </ac:spMkLst>
        </pc:spChg>
        <pc:spChg chg="mod">
          <ac:chgData name="Dziechciarz, Michal (225484)" userId="S::225484@buas.nl::39351371-4325-4757-a866-058cafeb0295" providerId="AD" clId="Web-{6DD9FA2F-3266-80B4-88BD-2C4ADC964E7F}" dt="2023-09-25T08:53:39.620" v="2" actId="14100"/>
          <ac:spMkLst>
            <pc:docMk/>
            <pc:sldMk cId="0" sldId="270"/>
            <ac:spMk id="226" creationId="{00000000-0000-0000-0000-000000000000}"/>
          </ac:spMkLst>
        </pc:spChg>
        <pc:picChg chg="add del mod">
          <ac:chgData name="Dziechciarz, Michal (225484)" userId="S::225484@buas.nl::39351371-4325-4757-a866-058cafeb0295" providerId="AD" clId="Web-{6DD9FA2F-3266-80B4-88BD-2C4ADC964E7F}" dt="2023-09-25T09:22:41.658" v="52"/>
          <ac:picMkLst>
            <pc:docMk/>
            <pc:sldMk cId="0" sldId="270"/>
            <ac:picMk id="2" creationId="{EF469585-9E46-D28A-60EF-7E64265A82AF}"/>
          </ac:picMkLst>
        </pc:picChg>
      </pc:sldChg>
      <pc:sldChg chg="addSp delSp modSp add replId">
        <pc:chgData name="Dziechciarz, Michal (225484)" userId="S::225484@buas.nl::39351371-4325-4757-a866-058cafeb0295" providerId="AD" clId="Web-{6DD9FA2F-3266-80B4-88BD-2C4ADC964E7F}" dt="2023-09-25T09:22:34.392" v="51" actId="14100"/>
        <pc:sldMkLst>
          <pc:docMk/>
          <pc:sldMk cId="260633633" sldId="339"/>
        </pc:sldMkLst>
        <pc:spChg chg="mod">
          <ac:chgData name="Dziechciarz, Michal (225484)" userId="S::225484@buas.nl::39351371-4325-4757-a866-058cafeb0295" providerId="AD" clId="Web-{6DD9FA2F-3266-80B4-88BD-2C4ADC964E7F}" dt="2023-09-25T09:22:14.484" v="45" actId="1076"/>
          <ac:spMkLst>
            <pc:docMk/>
            <pc:sldMk cId="260633633" sldId="339"/>
            <ac:spMk id="3" creationId="{83A9F915-760C-EDE2-3FE1-F68CC22436A8}"/>
          </ac:spMkLst>
        </pc:spChg>
        <pc:spChg chg="add del mod">
          <ac:chgData name="Dziechciarz, Michal (225484)" userId="S::225484@buas.nl::39351371-4325-4757-a866-058cafeb0295" providerId="AD" clId="Web-{6DD9FA2F-3266-80B4-88BD-2C4ADC964E7F}" dt="2023-09-25T09:21:29.965" v="32"/>
          <ac:spMkLst>
            <pc:docMk/>
            <pc:sldMk cId="260633633" sldId="339"/>
            <ac:spMk id="5" creationId="{06E3B7B4-F4BA-7E58-2DDC-B363FBEA154E}"/>
          </ac:spMkLst>
        </pc:spChg>
        <pc:spChg chg="add del mod">
          <ac:chgData name="Dziechciarz, Michal (225484)" userId="S::225484@buas.nl::39351371-4325-4757-a866-058cafeb0295" providerId="AD" clId="Web-{6DD9FA2F-3266-80B4-88BD-2C4ADC964E7F}" dt="2023-09-25T09:21:32.216" v="33"/>
          <ac:spMkLst>
            <pc:docMk/>
            <pc:sldMk cId="260633633" sldId="339"/>
            <ac:spMk id="7" creationId="{C3EC6695-D6B0-857C-7679-38E325A9182F}"/>
          </ac:spMkLst>
        </pc:spChg>
        <pc:spChg chg="add mod">
          <ac:chgData name="Dziechciarz, Michal (225484)" userId="S::225484@buas.nl::39351371-4325-4757-a866-058cafeb0295" providerId="AD" clId="Web-{6DD9FA2F-3266-80B4-88BD-2C4ADC964E7F}" dt="2023-09-25T09:22:34.392" v="51" actId="14100"/>
          <ac:spMkLst>
            <pc:docMk/>
            <pc:sldMk cId="260633633" sldId="339"/>
            <ac:spMk id="9" creationId="{186D6432-B5DC-AABC-F4D9-FE38B18BD615}"/>
          </ac:spMkLst>
        </pc:spChg>
        <pc:spChg chg="add del mod">
          <ac:chgData name="Dziechciarz, Michal (225484)" userId="S::225484@buas.nl::39351371-4325-4757-a866-058cafeb0295" providerId="AD" clId="Web-{6DD9FA2F-3266-80B4-88BD-2C4ADC964E7F}" dt="2023-09-25T09:22:22.907" v="48"/>
          <ac:spMkLst>
            <pc:docMk/>
            <pc:sldMk cId="260633633" sldId="339"/>
            <ac:spMk id="11" creationId="{B1E0DAC2-1D81-D7A8-D56D-B59780E9C69F}"/>
          </ac:spMkLst>
        </pc:spChg>
        <pc:spChg chg="del">
          <ac:chgData name="Dziechciarz, Michal (225484)" userId="S::225484@buas.nl::39351371-4325-4757-a866-058cafeb0295" providerId="AD" clId="Web-{6DD9FA2F-3266-80B4-88BD-2C4ADC964E7F}" dt="2023-09-25T09:22:19.328" v="47"/>
          <ac:spMkLst>
            <pc:docMk/>
            <pc:sldMk cId="260633633" sldId="339"/>
            <ac:spMk id="224" creationId="{00000000-0000-0000-0000-000000000000}"/>
          </ac:spMkLst>
        </pc:spChg>
        <pc:spChg chg="del">
          <ac:chgData name="Dziechciarz, Michal (225484)" userId="S::225484@buas.nl::39351371-4325-4757-a866-058cafeb0295" providerId="AD" clId="Web-{6DD9FA2F-3266-80B4-88BD-2C4ADC964E7F}" dt="2023-09-25T09:21:22.652" v="30"/>
          <ac:spMkLst>
            <pc:docMk/>
            <pc:sldMk cId="260633633" sldId="339"/>
            <ac:spMk id="226" creationId="{00000000-0000-0000-0000-000000000000}"/>
          </ac:spMkLst>
        </pc:spChg>
        <pc:spChg chg="del">
          <ac:chgData name="Dziechciarz, Michal (225484)" userId="S::225484@buas.nl::39351371-4325-4757-a866-058cafeb0295" providerId="AD" clId="Web-{6DD9FA2F-3266-80B4-88BD-2C4ADC964E7F}" dt="2023-09-25T09:21:25.262" v="31"/>
          <ac:spMkLst>
            <pc:docMk/>
            <pc:sldMk cId="260633633" sldId="339"/>
            <ac:spMk id="227" creationId="{00000000-0000-0000-0000-000000000000}"/>
          </ac:spMkLst>
        </pc:spChg>
        <pc:picChg chg="mod">
          <ac:chgData name="Dziechciarz, Michal (225484)" userId="S::225484@buas.nl::39351371-4325-4757-a866-058cafeb0295" providerId="AD" clId="Web-{6DD9FA2F-3266-80B4-88BD-2C4ADC964E7F}" dt="2023-09-25T09:22:10.281" v="44" actId="1076"/>
          <ac:picMkLst>
            <pc:docMk/>
            <pc:sldMk cId="260633633" sldId="339"/>
            <ac:picMk id="2" creationId="{EF469585-9E46-D28A-60EF-7E64265A82AF}"/>
          </ac:picMkLst>
        </pc:picChg>
        <pc:picChg chg="add mod">
          <ac:chgData name="Dziechciarz, Michal (225484)" userId="S::225484@buas.nl::39351371-4325-4757-a866-058cafeb0295" providerId="AD" clId="Web-{6DD9FA2F-3266-80B4-88BD-2C4ADC964E7F}" dt="2023-09-25T09:22:28.251" v="49" actId="1076"/>
          <ac:picMkLst>
            <pc:docMk/>
            <pc:sldMk cId="260633633" sldId="339"/>
            <ac:picMk id="8" creationId="{1C89AC8E-2A18-2845-4A44-F06BF8F86858}"/>
          </ac:picMkLst>
        </pc:picChg>
      </pc:sldChg>
    </pc:docChg>
  </pc:docChgLst>
  <pc:docChgLst>
    <pc:chgData name="Dziechciarz, Michal (225484)" userId="S::225484@buas.nl::39351371-4325-4757-a866-058cafeb0295" providerId="AD" clId="Web-{99C37E2C-F8B7-B3A2-5DE0-42D14D1D1299}"/>
    <pc:docChg chg="modSld">
      <pc:chgData name="Dziechciarz, Michal (225484)" userId="S::225484@buas.nl::39351371-4325-4757-a866-058cafeb0295" providerId="AD" clId="Web-{99C37E2C-F8B7-B3A2-5DE0-42D14D1D1299}" dt="2023-09-05T08:34:23.937" v="8" actId="20577"/>
      <pc:docMkLst>
        <pc:docMk/>
      </pc:docMkLst>
      <pc:sldChg chg="modSp">
        <pc:chgData name="Dziechciarz, Michal (225484)" userId="S::225484@buas.nl::39351371-4325-4757-a866-058cafeb0295" providerId="AD" clId="Web-{99C37E2C-F8B7-B3A2-5DE0-42D14D1D1299}" dt="2023-09-05T08:33:16.154" v="2" actId="20577"/>
        <pc:sldMkLst>
          <pc:docMk/>
          <pc:sldMk cId="0" sldId="260"/>
        </pc:sldMkLst>
        <pc:spChg chg="mod">
          <ac:chgData name="Dziechciarz, Michal (225484)" userId="S::225484@buas.nl::39351371-4325-4757-a866-058cafeb0295" providerId="AD" clId="Web-{99C37E2C-F8B7-B3A2-5DE0-42D14D1D1299}" dt="2023-09-05T08:33:16.154" v="2" actId="20577"/>
          <ac:spMkLst>
            <pc:docMk/>
            <pc:sldMk cId="0" sldId="260"/>
            <ac:spMk id="127" creationId="{00000000-0000-0000-0000-000000000000}"/>
          </ac:spMkLst>
        </pc:spChg>
      </pc:sldChg>
      <pc:sldChg chg="modSp">
        <pc:chgData name="Dziechciarz, Michal (225484)" userId="S::225484@buas.nl::39351371-4325-4757-a866-058cafeb0295" providerId="AD" clId="Web-{99C37E2C-F8B7-B3A2-5DE0-42D14D1D1299}" dt="2023-09-05T08:33:27.342" v="4" actId="20577"/>
        <pc:sldMkLst>
          <pc:docMk/>
          <pc:sldMk cId="0" sldId="261"/>
        </pc:sldMkLst>
        <pc:spChg chg="mod">
          <ac:chgData name="Dziechciarz, Michal (225484)" userId="S::225484@buas.nl::39351371-4325-4757-a866-058cafeb0295" providerId="AD" clId="Web-{99C37E2C-F8B7-B3A2-5DE0-42D14D1D1299}" dt="2023-09-05T08:33:27.342" v="4" actId="20577"/>
          <ac:spMkLst>
            <pc:docMk/>
            <pc:sldMk cId="0" sldId="261"/>
            <ac:spMk id="138" creationId="{00000000-0000-0000-0000-000000000000}"/>
          </ac:spMkLst>
        </pc:spChg>
      </pc:sldChg>
      <pc:sldChg chg="modSp">
        <pc:chgData name="Dziechciarz, Michal (225484)" userId="S::225484@buas.nl::39351371-4325-4757-a866-058cafeb0295" providerId="AD" clId="Web-{99C37E2C-F8B7-B3A2-5DE0-42D14D1D1299}" dt="2023-09-05T08:34:23.937" v="8" actId="20577"/>
        <pc:sldMkLst>
          <pc:docMk/>
          <pc:sldMk cId="0" sldId="262"/>
        </pc:sldMkLst>
        <pc:spChg chg="mod">
          <ac:chgData name="Dziechciarz, Michal (225484)" userId="S::225484@buas.nl::39351371-4325-4757-a866-058cafeb0295" providerId="AD" clId="Web-{99C37E2C-F8B7-B3A2-5DE0-42D14D1D1299}" dt="2023-09-05T08:34:23.937" v="8" actId="20577"/>
          <ac:spMkLst>
            <pc:docMk/>
            <pc:sldMk cId="0" sldId="262"/>
            <ac:spMk id="143" creationId="{00000000-0000-0000-0000-000000000000}"/>
          </ac:spMkLst>
        </pc:spChg>
      </pc:sldChg>
    </pc:docChg>
  </pc:docChgLst>
  <pc:docChgLst>
    <pc:chgData name="Dziechciarz, Michal (225484)" userId="S::225484@buas.nl::39351371-4325-4757-a866-058cafeb0295" providerId="AD" clId="Web-{F4C00111-56E9-D6C1-4D18-6305505B6428}"/>
    <pc:docChg chg="modSld">
      <pc:chgData name="Dziechciarz, Michal (225484)" userId="S::225484@buas.nl::39351371-4325-4757-a866-058cafeb0295" providerId="AD" clId="Web-{F4C00111-56E9-D6C1-4D18-6305505B6428}" dt="2023-09-12T10:57:35.205" v="391" actId="20577"/>
      <pc:docMkLst>
        <pc:docMk/>
      </pc:docMkLst>
      <pc:sldChg chg="addSp modSp">
        <pc:chgData name="Dziechciarz, Michal (225484)" userId="S::225484@buas.nl::39351371-4325-4757-a866-058cafeb0295" providerId="AD" clId="Web-{F4C00111-56E9-D6C1-4D18-6305505B6428}" dt="2023-09-12T10:07:34.541" v="8" actId="14100"/>
        <pc:sldMkLst>
          <pc:docMk/>
          <pc:sldMk cId="0" sldId="256"/>
        </pc:sldMkLst>
        <pc:spChg chg="mod">
          <ac:chgData name="Dziechciarz, Michal (225484)" userId="S::225484@buas.nl::39351371-4325-4757-a866-058cafeb0295" providerId="AD" clId="Web-{F4C00111-56E9-D6C1-4D18-6305505B6428}" dt="2023-09-12T10:05:06.989" v="5" actId="20577"/>
          <ac:spMkLst>
            <pc:docMk/>
            <pc:sldMk cId="0" sldId="256"/>
            <ac:spMk id="95" creationId="{00000000-0000-0000-0000-000000000000}"/>
          </ac:spMkLst>
        </pc:spChg>
        <pc:picChg chg="add mod">
          <ac:chgData name="Dziechciarz, Michal (225484)" userId="S::225484@buas.nl::39351371-4325-4757-a866-058cafeb0295" providerId="AD" clId="Web-{F4C00111-56E9-D6C1-4D18-6305505B6428}" dt="2023-09-12T10:07:34.541" v="8" actId="14100"/>
          <ac:picMkLst>
            <pc:docMk/>
            <pc:sldMk cId="0" sldId="256"/>
            <ac:picMk id="2" creationId="{448209B4-C2BB-43E0-523E-F4FFEEA8D619}"/>
          </ac:picMkLst>
        </pc:picChg>
      </pc:sldChg>
      <pc:sldChg chg="modSp">
        <pc:chgData name="Dziechciarz, Michal (225484)" userId="S::225484@buas.nl::39351371-4325-4757-a866-058cafeb0295" providerId="AD" clId="Web-{F4C00111-56E9-D6C1-4D18-6305505B6428}" dt="2023-09-12T10:57:35.205" v="391" actId="20577"/>
        <pc:sldMkLst>
          <pc:docMk/>
          <pc:sldMk cId="0" sldId="262"/>
        </pc:sldMkLst>
        <pc:spChg chg="mod">
          <ac:chgData name="Dziechciarz, Michal (225484)" userId="S::225484@buas.nl::39351371-4325-4757-a866-058cafeb0295" providerId="AD" clId="Web-{F4C00111-56E9-D6C1-4D18-6305505B6428}" dt="2023-09-12T10:57:35.205" v="391" actId="20577"/>
          <ac:spMkLst>
            <pc:docMk/>
            <pc:sldMk cId="0" sldId="262"/>
            <ac:spMk id="143" creationId="{00000000-0000-0000-0000-000000000000}"/>
          </ac:spMkLst>
        </pc:spChg>
      </pc:sldChg>
      <pc:sldChg chg="modSp">
        <pc:chgData name="Dziechciarz, Michal (225484)" userId="S::225484@buas.nl::39351371-4325-4757-a866-058cafeb0295" providerId="AD" clId="Web-{F4C00111-56E9-D6C1-4D18-6305505B6428}" dt="2023-09-12T10:27:33.234" v="352" actId="20577"/>
        <pc:sldMkLst>
          <pc:docMk/>
          <pc:sldMk cId="0" sldId="264"/>
        </pc:sldMkLst>
        <pc:spChg chg="mod">
          <ac:chgData name="Dziechciarz, Michal (225484)" userId="S::225484@buas.nl::39351371-4325-4757-a866-058cafeb0295" providerId="AD" clId="Web-{F4C00111-56E9-D6C1-4D18-6305505B6428}" dt="2023-09-12T10:19:56.532" v="157" actId="20577"/>
          <ac:spMkLst>
            <pc:docMk/>
            <pc:sldMk cId="0" sldId="264"/>
            <ac:spMk id="163" creationId="{00000000-0000-0000-0000-000000000000}"/>
          </ac:spMkLst>
        </pc:spChg>
        <pc:spChg chg="mod">
          <ac:chgData name="Dziechciarz, Michal (225484)" userId="S::225484@buas.nl::39351371-4325-4757-a866-058cafeb0295" providerId="AD" clId="Web-{F4C00111-56E9-D6C1-4D18-6305505B6428}" dt="2023-09-12T10:27:33.234" v="352" actId="20577"/>
          <ac:spMkLst>
            <pc:docMk/>
            <pc:sldMk cId="0" sldId="264"/>
            <ac:spMk id="164" creationId="{00000000-0000-0000-0000-000000000000}"/>
          </ac:spMkLst>
        </pc:spChg>
      </pc:sldChg>
      <pc:sldChg chg="modSp">
        <pc:chgData name="Dziechciarz, Michal (225484)" userId="S::225484@buas.nl::39351371-4325-4757-a866-058cafeb0295" providerId="AD" clId="Web-{F4C00111-56E9-D6C1-4D18-6305505B6428}" dt="2023-09-12T10:17:54.310" v="135" actId="20577"/>
        <pc:sldMkLst>
          <pc:docMk/>
          <pc:sldMk cId="0" sldId="269"/>
        </pc:sldMkLst>
        <pc:spChg chg="mod">
          <ac:chgData name="Dziechciarz, Michal (225484)" userId="S::225484@buas.nl::39351371-4325-4757-a866-058cafeb0295" providerId="AD" clId="Web-{F4C00111-56E9-D6C1-4D18-6305505B6428}" dt="2023-09-12T10:17:54.310" v="135" actId="20577"/>
          <ac:spMkLst>
            <pc:docMk/>
            <pc:sldMk cId="0" sldId="269"/>
            <ac:spMk id="216" creationId="{00000000-0000-0000-0000-000000000000}"/>
          </ac:spMkLst>
        </pc:spChg>
      </pc:sldChg>
    </pc:docChg>
  </pc:docChgLst>
  <pc:docChgLst>
    <pc:chgData name="Dziechciarz, Michal (225484)" userId="S::225484@buas.nl::39351371-4325-4757-a866-058cafeb0295" providerId="AD" clId="Web-{566AE991-FA8B-54EB-1D4C-AF07BDB56481}"/>
    <pc:docChg chg="addSld modSld">
      <pc:chgData name="Dziechciarz, Michal (225484)" userId="S::225484@buas.nl::39351371-4325-4757-a866-058cafeb0295" providerId="AD" clId="Web-{566AE991-FA8B-54EB-1D4C-AF07BDB56481}" dt="2023-10-11T13:25:51.664" v="47" actId="20577"/>
      <pc:docMkLst>
        <pc:docMk/>
      </pc:docMkLst>
      <pc:sldChg chg="addSp delSp modSp">
        <pc:chgData name="Dziechciarz, Michal (225484)" userId="S::225484@buas.nl::39351371-4325-4757-a866-058cafeb0295" providerId="AD" clId="Web-{566AE991-FA8B-54EB-1D4C-AF07BDB56481}" dt="2023-10-11T11:42:42.404" v="39" actId="1076"/>
        <pc:sldMkLst>
          <pc:docMk/>
          <pc:sldMk cId="362429883" sldId="341"/>
        </pc:sldMkLst>
        <pc:spChg chg="del">
          <ac:chgData name="Dziechciarz, Michal (225484)" userId="S::225484@buas.nl::39351371-4325-4757-a866-058cafeb0295" providerId="AD" clId="Web-{566AE991-FA8B-54EB-1D4C-AF07BDB56481}" dt="2023-10-11T11:42:28.966" v="32"/>
          <ac:spMkLst>
            <pc:docMk/>
            <pc:sldMk cId="362429883" sldId="341"/>
            <ac:spMk id="3" creationId="{5BC5D794-0239-DB54-3FF7-2B1E98BD226A}"/>
          </ac:spMkLst>
        </pc:spChg>
        <pc:spChg chg="mod">
          <ac:chgData name="Dziechciarz, Michal (225484)" userId="S::225484@buas.nl::39351371-4325-4757-a866-058cafeb0295" providerId="AD" clId="Web-{566AE991-FA8B-54EB-1D4C-AF07BDB56481}" dt="2023-10-11T11:42:37.700" v="37" actId="1076"/>
          <ac:spMkLst>
            <pc:docMk/>
            <pc:sldMk cId="362429883" sldId="341"/>
            <ac:spMk id="4" creationId="{4E4AFF8D-FCEB-A0C4-1C14-6068FD614EFA}"/>
          </ac:spMkLst>
        </pc:spChg>
        <pc:spChg chg="add mod">
          <ac:chgData name="Dziechciarz, Michal (225484)" userId="S::225484@buas.nl::39351371-4325-4757-a866-058cafeb0295" providerId="AD" clId="Web-{566AE991-FA8B-54EB-1D4C-AF07BDB56481}" dt="2023-10-11T11:42:42.404" v="39" actId="1076"/>
          <ac:spMkLst>
            <pc:docMk/>
            <pc:sldMk cId="362429883" sldId="341"/>
            <ac:spMk id="6" creationId="{B1AB7951-5664-5249-0520-DF979C72FB24}"/>
          </ac:spMkLst>
        </pc:spChg>
        <pc:spChg chg="mod">
          <ac:chgData name="Dziechciarz, Michal (225484)" userId="S::225484@buas.nl::39351371-4325-4757-a866-058cafeb0295" providerId="AD" clId="Web-{566AE991-FA8B-54EB-1D4C-AF07BDB56481}" dt="2023-10-11T11:42:08.043" v="26" actId="20577"/>
          <ac:spMkLst>
            <pc:docMk/>
            <pc:sldMk cId="362429883" sldId="341"/>
            <ac:spMk id="10" creationId="{D2CCB3F9-2950-247E-5BCD-B53E0AD91D9D}"/>
          </ac:spMkLst>
        </pc:spChg>
        <pc:picChg chg="mod">
          <ac:chgData name="Dziechciarz, Michal (225484)" userId="S::225484@buas.nl::39351371-4325-4757-a866-058cafeb0295" providerId="AD" clId="Web-{566AE991-FA8B-54EB-1D4C-AF07BDB56481}" dt="2023-10-11T11:42:35.232" v="36" actId="1076"/>
          <ac:picMkLst>
            <pc:docMk/>
            <pc:sldMk cId="362429883" sldId="341"/>
            <ac:picMk id="2" creationId="{3EBFEE34-4F2E-7D82-696A-1B051F9DBB15}"/>
          </ac:picMkLst>
        </pc:picChg>
        <pc:picChg chg="add mod">
          <ac:chgData name="Dziechciarz, Michal (225484)" userId="S::225484@buas.nl::39351371-4325-4757-a866-058cafeb0295" providerId="AD" clId="Web-{566AE991-FA8B-54EB-1D4C-AF07BDB56481}" dt="2023-10-11T11:42:39.716" v="38" actId="1076"/>
          <ac:picMkLst>
            <pc:docMk/>
            <pc:sldMk cId="362429883" sldId="341"/>
            <ac:picMk id="5" creationId="{582A674F-DB03-EDE5-457C-08F3EB73B015}"/>
          </ac:picMkLst>
        </pc:picChg>
        <pc:picChg chg="mod">
          <ac:chgData name="Dziechciarz, Michal (225484)" userId="S::225484@buas.nl::39351371-4325-4757-a866-058cafeb0295" providerId="AD" clId="Web-{566AE991-FA8B-54EB-1D4C-AF07BDB56481}" dt="2023-10-11T11:41:58.012" v="20" actId="14100"/>
          <ac:picMkLst>
            <pc:docMk/>
            <pc:sldMk cId="362429883" sldId="341"/>
            <ac:picMk id="8" creationId="{931F9455-8CA9-E71E-A351-DDB868675A12}"/>
          </ac:picMkLst>
        </pc:picChg>
      </pc:sldChg>
      <pc:sldChg chg="delSp modSp">
        <pc:chgData name="Dziechciarz, Michal (225484)" userId="S::225484@buas.nl::39351371-4325-4757-a866-058cafeb0295" providerId="AD" clId="Web-{566AE991-FA8B-54EB-1D4C-AF07BDB56481}" dt="2023-10-11T11:45:53.989" v="43" actId="1076"/>
        <pc:sldMkLst>
          <pc:docMk/>
          <pc:sldMk cId="4292409766" sldId="342"/>
        </pc:sldMkLst>
        <pc:spChg chg="mod">
          <ac:chgData name="Dziechciarz, Michal (225484)" userId="S::225484@buas.nl::39351371-4325-4757-a866-058cafeb0295" providerId="AD" clId="Web-{566AE991-FA8B-54EB-1D4C-AF07BDB56481}" dt="2023-10-11T11:45:53.942" v="41" actId="1076"/>
          <ac:spMkLst>
            <pc:docMk/>
            <pc:sldMk cId="4292409766" sldId="342"/>
            <ac:spMk id="4" creationId="{175C603A-D7DD-0AB8-D96B-BC93FF7C894A}"/>
          </ac:spMkLst>
        </pc:spChg>
        <pc:spChg chg="mod">
          <ac:chgData name="Dziechciarz, Michal (225484)" userId="S::225484@buas.nl::39351371-4325-4757-a866-058cafeb0295" providerId="AD" clId="Web-{566AE991-FA8B-54EB-1D4C-AF07BDB56481}" dt="2023-10-11T11:45:53.989" v="43" actId="1076"/>
          <ac:spMkLst>
            <pc:docMk/>
            <pc:sldMk cId="4292409766" sldId="342"/>
            <ac:spMk id="5" creationId="{71D27D43-7F2E-2ECE-3698-D94F4E7A3934}"/>
          </ac:spMkLst>
        </pc:spChg>
        <pc:spChg chg="del">
          <ac:chgData name="Dziechciarz, Michal (225484)" userId="S::225484@buas.nl::39351371-4325-4757-a866-058cafeb0295" providerId="AD" clId="Web-{566AE991-FA8B-54EB-1D4C-AF07BDB56481}" dt="2023-10-11T11:42:24.170" v="30"/>
          <ac:spMkLst>
            <pc:docMk/>
            <pc:sldMk cId="4292409766" sldId="342"/>
            <ac:spMk id="9" creationId="{7F408D97-ED5A-3DAD-78CA-5D3A952377EC}"/>
          </ac:spMkLst>
        </pc:spChg>
        <pc:picChg chg="mod">
          <ac:chgData name="Dziechciarz, Michal (225484)" userId="S::225484@buas.nl::39351371-4325-4757-a866-058cafeb0295" providerId="AD" clId="Web-{566AE991-FA8B-54EB-1D4C-AF07BDB56481}" dt="2023-10-11T11:45:53.926" v="40" actId="1076"/>
          <ac:picMkLst>
            <pc:docMk/>
            <pc:sldMk cId="4292409766" sldId="342"/>
            <ac:picMk id="2" creationId="{8D46EA3C-FA8D-3BDE-0554-C51948463255}"/>
          </ac:picMkLst>
        </pc:picChg>
        <pc:picChg chg="mod">
          <ac:chgData name="Dziechciarz, Michal (225484)" userId="S::225484@buas.nl::39351371-4325-4757-a866-058cafeb0295" providerId="AD" clId="Web-{566AE991-FA8B-54EB-1D4C-AF07BDB56481}" dt="2023-10-11T11:45:53.973" v="42" actId="1076"/>
          <ac:picMkLst>
            <pc:docMk/>
            <pc:sldMk cId="4292409766" sldId="342"/>
            <ac:picMk id="3" creationId="{12B52F00-2C13-969B-0B71-1C5A251B9DF8}"/>
          </ac:picMkLst>
        </pc:picChg>
        <pc:picChg chg="del">
          <ac:chgData name="Dziechciarz, Michal (225484)" userId="S::225484@buas.nl::39351371-4325-4757-a866-058cafeb0295" providerId="AD" clId="Web-{566AE991-FA8B-54EB-1D4C-AF07BDB56481}" dt="2023-10-11T11:42:24.170" v="31"/>
          <ac:picMkLst>
            <pc:docMk/>
            <pc:sldMk cId="4292409766" sldId="342"/>
            <ac:picMk id="8" creationId="{8CEAD622-7E7F-5692-1E54-374ED8FD20FE}"/>
          </ac:picMkLst>
        </pc:picChg>
      </pc:sldChg>
      <pc:sldChg chg="modSp">
        <pc:chgData name="Dziechciarz, Michal (225484)" userId="S::225484@buas.nl::39351371-4325-4757-a866-058cafeb0295" providerId="AD" clId="Web-{566AE991-FA8B-54EB-1D4C-AF07BDB56481}" dt="2023-10-11T13:25:51.664" v="47" actId="20577"/>
        <pc:sldMkLst>
          <pc:docMk/>
          <pc:sldMk cId="72106060" sldId="343"/>
        </pc:sldMkLst>
        <pc:spChg chg="mod">
          <ac:chgData name="Dziechciarz, Michal (225484)" userId="S::225484@buas.nl::39351371-4325-4757-a866-058cafeb0295" providerId="AD" clId="Web-{566AE991-FA8B-54EB-1D4C-AF07BDB56481}" dt="2023-10-11T13:25:51.664" v="47" actId="20577"/>
          <ac:spMkLst>
            <pc:docMk/>
            <pc:sldMk cId="72106060" sldId="343"/>
            <ac:spMk id="143" creationId="{00000000-0000-0000-0000-000000000000}"/>
          </ac:spMkLst>
        </pc:spChg>
      </pc:sldChg>
      <pc:sldChg chg="addSp delSp modSp add replId">
        <pc:chgData name="Dziechciarz, Michal (225484)" userId="S::225484@buas.nl::39351371-4325-4757-a866-058cafeb0295" providerId="AD" clId="Web-{566AE991-FA8B-54EB-1D4C-AF07BDB56481}" dt="2023-10-11T11:41:50.730" v="19" actId="1076"/>
        <pc:sldMkLst>
          <pc:docMk/>
          <pc:sldMk cId="228690549" sldId="344"/>
        </pc:sldMkLst>
        <pc:spChg chg="add mod">
          <ac:chgData name="Dziechciarz, Michal (225484)" userId="S::225484@buas.nl::39351371-4325-4757-a866-058cafeb0295" providerId="AD" clId="Web-{566AE991-FA8B-54EB-1D4C-AF07BDB56481}" dt="2023-10-11T11:41:50.730" v="19" actId="1076"/>
          <ac:spMkLst>
            <pc:docMk/>
            <pc:sldMk cId="228690549" sldId="344"/>
            <ac:spMk id="3" creationId="{2CC1AD23-4FD6-E05B-520E-AB975024D4A2}"/>
          </ac:spMkLst>
        </pc:spChg>
        <pc:spChg chg="del">
          <ac:chgData name="Dziechciarz, Michal (225484)" userId="S::225484@buas.nl::39351371-4325-4757-a866-058cafeb0295" providerId="AD" clId="Web-{566AE991-FA8B-54EB-1D4C-AF07BDB56481}" dt="2023-10-11T11:40:56.650" v="13"/>
          <ac:spMkLst>
            <pc:docMk/>
            <pc:sldMk cId="228690549" sldId="344"/>
            <ac:spMk id="4" creationId="{175C603A-D7DD-0AB8-D96B-BC93FF7C894A}"/>
          </ac:spMkLst>
        </pc:spChg>
        <pc:spChg chg="del">
          <ac:chgData name="Dziechciarz, Michal (225484)" userId="S::225484@buas.nl::39351371-4325-4757-a866-058cafeb0295" providerId="AD" clId="Web-{566AE991-FA8B-54EB-1D4C-AF07BDB56481}" dt="2023-10-11T11:41:02.978" v="16"/>
          <ac:spMkLst>
            <pc:docMk/>
            <pc:sldMk cId="228690549" sldId="344"/>
            <ac:spMk id="5" creationId="{71D27D43-7F2E-2ECE-3698-D94F4E7A3934}"/>
          </ac:spMkLst>
        </pc:spChg>
        <pc:spChg chg="add mod">
          <ac:chgData name="Dziechciarz, Michal (225484)" userId="S::225484@buas.nl::39351371-4325-4757-a866-058cafeb0295" providerId="AD" clId="Web-{566AE991-FA8B-54EB-1D4C-AF07BDB56481}" dt="2023-10-11T09:56:59.517" v="11" actId="1076"/>
          <ac:spMkLst>
            <pc:docMk/>
            <pc:sldMk cId="228690549" sldId="344"/>
            <ac:spMk id="7" creationId="{31830745-44A7-0241-6CEA-25778E13307F}"/>
          </ac:spMkLst>
        </pc:spChg>
        <pc:spChg chg="del">
          <ac:chgData name="Dziechciarz, Michal (225484)" userId="S::225484@buas.nl::39351371-4325-4757-a866-058cafeb0295" providerId="AD" clId="Web-{566AE991-FA8B-54EB-1D4C-AF07BDB56481}" dt="2023-10-11T09:56:20.297" v="7"/>
          <ac:spMkLst>
            <pc:docMk/>
            <pc:sldMk cId="228690549" sldId="344"/>
            <ac:spMk id="9" creationId="{7F408D97-ED5A-3DAD-78CA-5D3A952377EC}"/>
          </ac:spMkLst>
        </pc:spChg>
        <pc:picChg chg="del">
          <ac:chgData name="Dziechciarz, Michal (225484)" userId="S::225484@buas.nl::39351371-4325-4757-a866-058cafeb0295" providerId="AD" clId="Web-{566AE991-FA8B-54EB-1D4C-AF07BDB56481}" dt="2023-10-11T09:55:45.296" v="2"/>
          <ac:picMkLst>
            <pc:docMk/>
            <pc:sldMk cId="228690549" sldId="344"/>
            <ac:picMk id="2" creationId="{8D46EA3C-FA8D-3BDE-0554-C51948463255}"/>
          </ac:picMkLst>
        </pc:picChg>
        <pc:picChg chg="add mod">
          <ac:chgData name="Dziechciarz, Michal (225484)" userId="S::225484@buas.nl::39351371-4325-4757-a866-058cafeb0295" providerId="AD" clId="Web-{566AE991-FA8B-54EB-1D4C-AF07BDB56481}" dt="2023-10-11T11:41:00.556" v="15" actId="1076"/>
          <ac:picMkLst>
            <pc:docMk/>
            <pc:sldMk cId="228690549" sldId="344"/>
            <ac:picMk id="2" creationId="{FAA08828-1F8D-B715-7778-66EFE94B51DA}"/>
          </ac:picMkLst>
        </pc:picChg>
        <pc:picChg chg="del">
          <ac:chgData name="Dziechciarz, Michal (225484)" userId="S::225484@buas.nl::39351371-4325-4757-a866-058cafeb0295" providerId="AD" clId="Web-{566AE991-FA8B-54EB-1D4C-AF07BDB56481}" dt="2023-10-11T09:55:45.296" v="1"/>
          <ac:picMkLst>
            <pc:docMk/>
            <pc:sldMk cId="228690549" sldId="344"/>
            <ac:picMk id="3" creationId="{12B52F00-2C13-969B-0B71-1C5A251B9DF8}"/>
          </ac:picMkLst>
        </pc:picChg>
        <pc:picChg chg="add mod">
          <ac:chgData name="Dziechciarz, Michal (225484)" userId="S::225484@buas.nl::39351371-4325-4757-a866-058cafeb0295" providerId="AD" clId="Web-{566AE991-FA8B-54EB-1D4C-AF07BDB56481}" dt="2023-10-11T09:57:04.267" v="12" actId="1076"/>
          <ac:picMkLst>
            <pc:docMk/>
            <pc:sldMk cId="228690549" sldId="344"/>
            <ac:picMk id="6" creationId="{ABD548C5-FC07-61C2-3DD8-AD9818CC31DD}"/>
          </ac:picMkLst>
        </pc:picChg>
        <pc:picChg chg="del">
          <ac:chgData name="Dziechciarz, Michal (225484)" userId="S::225484@buas.nl::39351371-4325-4757-a866-058cafeb0295" providerId="AD" clId="Web-{566AE991-FA8B-54EB-1D4C-AF07BDB56481}" dt="2023-10-11T09:55:45.296" v="3"/>
          <ac:picMkLst>
            <pc:docMk/>
            <pc:sldMk cId="228690549" sldId="344"/>
            <ac:picMk id="8" creationId="{8CEAD622-7E7F-5692-1E54-374ED8FD20FE}"/>
          </ac:picMkLst>
        </pc:picChg>
      </pc:sldChg>
    </pc:docChg>
  </pc:docChgLst>
  <pc:docChgLst>
    <pc:chgData name="Dziechciarz, Michal (225484)" userId="S::225484@buas.nl::39351371-4325-4757-a866-058cafeb0295" providerId="AD" clId="Web-{A5149E81-6EB9-18C9-06F6-0A0FD0F3F2D6}"/>
    <pc:docChg chg="modSld">
      <pc:chgData name="Dziechciarz, Michal (225484)" userId="S::225484@buas.nl::39351371-4325-4757-a866-058cafeb0295" providerId="AD" clId="Web-{A5149E81-6EB9-18C9-06F6-0A0FD0F3F2D6}" dt="2023-10-31T14:38:18.120" v="911"/>
      <pc:docMkLst>
        <pc:docMk/>
      </pc:docMkLst>
      <pc:sldChg chg="modSp">
        <pc:chgData name="Dziechciarz, Michal (225484)" userId="S::225484@buas.nl::39351371-4325-4757-a866-058cafeb0295" providerId="AD" clId="Web-{A5149E81-6EB9-18C9-06F6-0A0FD0F3F2D6}" dt="2023-10-31T14:04:16.885" v="906" actId="20577"/>
        <pc:sldMkLst>
          <pc:docMk/>
          <pc:sldMk cId="0" sldId="292"/>
        </pc:sldMkLst>
        <pc:spChg chg="mod">
          <ac:chgData name="Dziechciarz, Michal (225484)" userId="S::225484@buas.nl::39351371-4325-4757-a866-058cafeb0295" providerId="AD" clId="Web-{A5149E81-6EB9-18C9-06F6-0A0FD0F3F2D6}" dt="2023-10-31T14:04:16.885" v="906" actId="20577"/>
          <ac:spMkLst>
            <pc:docMk/>
            <pc:sldMk cId="0" sldId="292"/>
            <ac:spMk id="15" creationId="{AAE24C67-B3E7-F1EF-2970-7E7B433DDE2B}"/>
          </ac:spMkLst>
        </pc:spChg>
        <pc:spChg chg="mod">
          <ac:chgData name="Dziechciarz, Michal (225484)" userId="S::225484@buas.nl::39351371-4325-4757-a866-058cafeb0295" providerId="AD" clId="Web-{A5149E81-6EB9-18C9-06F6-0A0FD0F3F2D6}" dt="2023-10-31T13:48:43.177" v="605" actId="20577"/>
          <ac:spMkLst>
            <pc:docMk/>
            <pc:sldMk cId="0" sldId="292"/>
            <ac:spMk id="17" creationId="{EF4BAD5F-6C96-E690-6EFF-A535FEC7D43E}"/>
          </ac:spMkLst>
        </pc:spChg>
        <pc:spChg chg="mod">
          <ac:chgData name="Dziechciarz, Michal (225484)" userId="S::225484@buas.nl::39351371-4325-4757-a866-058cafeb0295" providerId="AD" clId="Web-{A5149E81-6EB9-18C9-06F6-0A0FD0F3F2D6}" dt="2023-10-31T14:04:00.462" v="905" actId="20577"/>
          <ac:spMkLst>
            <pc:docMk/>
            <pc:sldMk cId="0" sldId="292"/>
            <ac:spMk id="19" creationId="{62C1E477-8385-3376-6072-C78C5F5818C9}"/>
          </ac:spMkLst>
        </pc:spChg>
        <pc:spChg chg="mod">
          <ac:chgData name="Dziechciarz, Michal (225484)" userId="S::225484@buas.nl::39351371-4325-4757-a866-058cafeb0295" providerId="AD" clId="Web-{A5149E81-6EB9-18C9-06F6-0A0FD0F3F2D6}" dt="2023-10-31T14:03:48.805" v="904" actId="20577"/>
          <ac:spMkLst>
            <pc:docMk/>
            <pc:sldMk cId="0" sldId="292"/>
            <ac:spMk id="21" creationId="{6670A5DB-7449-3408-20A7-A0C3E945595F}"/>
          </ac:spMkLst>
        </pc:spChg>
        <pc:spChg chg="mod">
          <ac:chgData name="Dziechciarz, Michal (225484)" userId="S::225484@buas.nl::39351371-4325-4757-a866-058cafeb0295" providerId="AD" clId="Web-{A5149E81-6EB9-18C9-06F6-0A0FD0F3F2D6}" dt="2023-10-31T13:57:59.901" v="828" actId="20577"/>
          <ac:spMkLst>
            <pc:docMk/>
            <pc:sldMk cId="0" sldId="292"/>
            <ac:spMk id="23" creationId="{614C7B3B-B2C7-F20A-E3A8-A4BDCB7924BE}"/>
          </ac:spMkLst>
        </pc:spChg>
      </pc:sldChg>
      <pc:sldChg chg="modSp">
        <pc:chgData name="Dziechciarz, Michal (225484)" userId="S::225484@buas.nl::39351371-4325-4757-a866-058cafeb0295" providerId="AD" clId="Web-{A5149E81-6EB9-18C9-06F6-0A0FD0F3F2D6}" dt="2023-10-31T14:38:18.120" v="911"/>
        <pc:sldMkLst>
          <pc:docMk/>
          <pc:sldMk cId="2864773729" sldId="303"/>
        </pc:sldMkLst>
        <pc:spChg chg="mod">
          <ac:chgData name="Dziechciarz, Michal (225484)" userId="S::225484@buas.nl::39351371-4325-4757-a866-058cafeb0295" providerId="AD" clId="Web-{A5149E81-6EB9-18C9-06F6-0A0FD0F3F2D6}" dt="2023-10-31T14:38:18.057" v="907"/>
          <ac:spMkLst>
            <pc:docMk/>
            <pc:sldMk cId="2864773729" sldId="303"/>
            <ac:spMk id="18" creationId="{F47C9A0B-5517-22F6-4B91-8BC4D4E3D3D6}"/>
          </ac:spMkLst>
        </pc:spChg>
        <pc:spChg chg="mod">
          <ac:chgData name="Dziechciarz, Michal (225484)" userId="S::225484@buas.nl::39351371-4325-4757-a866-058cafeb0295" providerId="AD" clId="Web-{A5149E81-6EB9-18C9-06F6-0A0FD0F3F2D6}" dt="2023-10-31T14:38:18.073" v="908"/>
          <ac:spMkLst>
            <pc:docMk/>
            <pc:sldMk cId="2864773729" sldId="303"/>
            <ac:spMk id="20" creationId="{B485F8AE-39C9-D4E6-E613-EC3AB9734CF7}"/>
          </ac:spMkLst>
        </pc:spChg>
        <pc:spChg chg="mod">
          <ac:chgData name="Dziechciarz, Michal (225484)" userId="S::225484@buas.nl::39351371-4325-4757-a866-058cafeb0295" providerId="AD" clId="Web-{A5149E81-6EB9-18C9-06F6-0A0FD0F3F2D6}" dt="2023-10-31T14:38:18.089" v="909"/>
          <ac:spMkLst>
            <pc:docMk/>
            <pc:sldMk cId="2864773729" sldId="303"/>
            <ac:spMk id="22" creationId="{5FD71943-ECD8-3DCB-B6EB-E2C9AFD58514}"/>
          </ac:spMkLst>
        </pc:spChg>
        <pc:spChg chg="mod">
          <ac:chgData name="Dziechciarz, Michal (225484)" userId="S::225484@buas.nl::39351371-4325-4757-a866-058cafeb0295" providerId="AD" clId="Web-{A5149E81-6EB9-18C9-06F6-0A0FD0F3F2D6}" dt="2023-10-31T14:38:18.104" v="910"/>
          <ac:spMkLst>
            <pc:docMk/>
            <pc:sldMk cId="2864773729" sldId="303"/>
            <ac:spMk id="24" creationId="{C100CAF4-BC06-ECF9-6672-9595F652A67C}"/>
          </ac:spMkLst>
        </pc:spChg>
        <pc:spChg chg="mod">
          <ac:chgData name="Dziechciarz, Michal (225484)" userId="S::225484@buas.nl::39351371-4325-4757-a866-058cafeb0295" providerId="AD" clId="Web-{A5149E81-6EB9-18C9-06F6-0A0FD0F3F2D6}" dt="2023-10-31T14:38:18.120" v="911"/>
          <ac:spMkLst>
            <pc:docMk/>
            <pc:sldMk cId="2864773729" sldId="303"/>
            <ac:spMk id="26" creationId="{1305EEF2-4F15-6A90-F36E-B857155859F1}"/>
          </ac:spMkLst>
        </pc:spChg>
      </pc:sldChg>
      <pc:sldChg chg="modSp">
        <pc:chgData name="Dziechciarz, Michal (225484)" userId="S::225484@buas.nl::39351371-4325-4757-a866-058cafeb0295" providerId="AD" clId="Web-{A5149E81-6EB9-18C9-06F6-0A0FD0F3F2D6}" dt="2023-10-31T13:19:35.281" v="484" actId="20577"/>
        <pc:sldMkLst>
          <pc:docMk/>
          <pc:sldMk cId="229156798" sldId="307"/>
        </pc:sldMkLst>
        <pc:spChg chg="mod">
          <ac:chgData name="Dziechciarz, Michal (225484)" userId="S::225484@buas.nl::39351371-4325-4757-a866-058cafeb0295" providerId="AD" clId="Web-{A5149E81-6EB9-18C9-06F6-0A0FD0F3F2D6}" dt="2023-10-31T13:12:18.374" v="311" actId="20577"/>
          <ac:spMkLst>
            <pc:docMk/>
            <pc:sldMk cId="229156798" sldId="307"/>
            <ac:spMk id="18" creationId="{45AD389A-5636-60BA-1E57-C2EE651D9F2F}"/>
          </ac:spMkLst>
        </pc:spChg>
        <pc:spChg chg="mod">
          <ac:chgData name="Dziechciarz, Michal (225484)" userId="S::225484@buas.nl::39351371-4325-4757-a866-058cafeb0295" providerId="AD" clId="Web-{A5149E81-6EB9-18C9-06F6-0A0FD0F3F2D6}" dt="2023-10-31T13:13:17.220" v="354" actId="20577"/>
          <ac:spMkLst>
            <pc:docMk/>
            <pc:sldMk cId="229156798" sldId="307"/>
            <ac:spMk id="20" creationId="{47E98145-267C-E068-0E12-55525655946C}"/>
          </ac:spMkLst>
        </pc:spChg>
        <pc:spChg chg="mod">
          <ac:chgData name="Dziechciarz, Michal (225484)" userId="S::225484@buas.nl::39351371-4325-4757-a866-058cafeb0295" providerId="AD" clId="Web-{A5149E81-6EB9-18C9-06F6-0A0FD0F3F2D6}" dt="2023-10-31T13:19:35.281" v="484" actId="20577"/>
          <ac:spMkLst>
            <pc:docMk/>
            <pc:sldMk cId="229156798" sldId="307"/>
            <ac:spMk id="22" creationId="{EF665ECA-F6C2-B71B-D45D-AF92215A0D7B}"/>
          </ac:spMkLst>
        </pc:spChg>
        <pc:spChg chg="mod">
          <ac:chgData name="Dziechciarz, Michal (225484)" userId="S::225484@buas.nl::39351371-4325-4757-a866-058cafeb0295" providerId="AD" clId="Web-{A5149E81-6EB9-18C9-06F6-0A0FD0F3F2D6}" dt="2023-10-31T13:10:21.557" v="304"/>
          <ac:spMkLst>
            <pc:docMk/>
            <pc:sldMk cId="229156798" sldId="307"/>
            <ac:spMk id="24" creationId="{550FE8A9-0DE1-C313-0828-9A401AF958BF}"/>
          </ac:spMkLst>
        </pc:spChg>
        <pc:spChg chg="mod">
          <ac:chgData name="Dziechciarz, Michal (225484)" userId="S::225484@buas.nl::39351371-4325-4757-a866-058cafeb0295" providerId="AD" clId="Web-{A5149E81-6EB9-18C9-06F6-0A0FD0F3F2D6}" dt="2023-10-31T13:10:21.572" v="305"/>
          <ac:spMkLst>
            <pc:docMk/>
            <pc:sldMk cId="229156798" sldId="307"/>
            <ac:spMk id="26" creationId="{862CEFA1-455F-CDD9-4044-6708E2F127CB}"/>
          </ac:spMkLst>
        </pc:spChg>
      </pc:sldChg>
      <pc:sldChg chg="modSp">
        <pc:chgData name="Dziechciarz, Michal (225484)" userId="S::225484@buas.nl::39351371-4325-4757-a866-058cafeb0295" providerId="AD" clId="Web-{A5149E81-6EB9-18C9-06F6-0A0FD0F3F2D6}" dt="2023-10-31T13:06:58.174" v="153" actId="20577"/>
        <pc:sldMkLst>
          <pc:docMk/>
          <pc:sldMk cId="2742258651" sldId="330"/>
        </pc:sldMkLst>
        <pc:spChg chg="mod">
          <ac:chgData name="Dziechciarz, Michal (225484)" userId="S::225484@buas.nl::39351371-4325-4757-a866-058cafeb0295" providerId="AD" clId="Web-{A5149E81-6EB9-18C9-06F6-0A0FD0F3F2D6}" dt="2023-10-31T13:03:41.213" v="7" actId="14100"/>
          <ac:spMkLst>
            <pc:docMk/>
            <pc:sldMk cId="2742258651" sldId="330"/>
            <ac:spMk id="20" creationId="{0DB72B44-D739-B52D-A178-32B2E7525B49}"/>
          </ac:spMkLst>
        </pc:spChg>
        <pc:spChg chg="mod">
          <ac:chgData name="Dziechciarz, Michal (225484)" userId="S::225484@buas.nl::39351371-4325-4757-a866-058cafeb0295" providerId="AD" clId="Web-{A5149E81-6EB9-18C9-06F6-0A0FD0F3F2D6}" dt="2023-10-31T13:05:11.998" v="44" actId="20577"/>
          <ac:spMkLst>
            <pc:docMk/>
            <pc:sldMk cId="2742258651" sldId="330"/>
            <ac:spMk id="22" creationId="{FFCB2084-661E-FC14-3E64-B0A0A206B3AC}"/>
          </ac:spMkLst>
        </pc:spChg>
        <pc:spChg chg="mod">
          <ac:chgData name="Dziechciarz, Michal (225484)" userId="S::225484@buas.nl::39351371-4325-4757-a866-058cafeb0295" providerId="AD" clId="Web-{A5149E81-6EB9-18C9-06F6-0A0FD0F3F2D6}" dt="2023-10-31T13:06:58.174" v="153" actId="20577"/>
          <ac:spMkLst>
            <pc:docMk/>
            <pc:sldMk cId="2742258651" sldId="330"/>
            <ac:spMk id="24" creationId="{7A762527-AFA9-F053-6720-23920D5F6D04}"/>
          </ac:spMkLst>
        </pc:spChg>
        <pc:spChg chg="mod">
          <ac:chgData name="Dziechciarz, Michal (225484)" userId="S::225484@buas.nl::39351371-4325-4757-a866-058cafeb0295" providerId="AD" clId="Web-{A5149E81-6EB9-18C9-06F6-0A0FD0F3F2D6}" dt="2023-10-31T13:06:50.861" v="152" actId="20577"/>
          <ac:spMkLst>
            <pc:docMk/>
            <pc:sldMk cId="2742258651" sldId="330"/>
            <ac:spMk id="26" creationId="{675A8A9B-317F-4FB6-904B-519F785988FB}"/>
          </ac:spMkLst>
        </pc:spChg>
      </pc:sldChg>
    </pc:docChg>
  </pc:docChgLst>
  <pc:docChgLst>
    <pc:chgData name="Dziechciarz, Michal (225484)" userId="S::225484@buas.nl::39351371-4325-4757-a866-058cafeb0295" providerId="AD" clId="Web-{644FE60C-ADA1-0887-4105-2C681FD6C4FE}"/>
    <pc:docChg chg="addSld modSld">
      <pc:chgData name="Dziechciarz, Michal (225484)" userId="S::225484@buas.nl::39351371-4325-4757-a866-058cafeb0295" providerId="AD" clId="Web-{644FE60C-ADA1-0887-4105-2C681FD6C4FE}" dt="2023-10-10T13:12:15.993" v="72" actId="20577"/>
      <pc:docMkLst>
        <pc:docMk/>
      </pc:docMkLst>
      <pc:sldChg chg="addSp delSp modSp">
        <pc:chgData name="Dziechciarz, Michal (225484)" userId="S::225484@buas.nl::39351371-4325-4757-a866-058cafeb0295" providerId="AD" clId="Web-{644FE60C-ADA1-0887-4105-2C681FD6C4FE}" dt="2023-10-10T12:02:02.833" v="22" actId="20577"/>
        <pc:sldMkLst>
          <pc:docMk/>
          <pc:sldMk cId="362429883" sldId="341"/>
        </pc:sldMkLst>
        <pc:spChg chg="mod">
          <ac:chgData name="Dziechciarz, Michal (225484)" userId="S::225484@buas.nl::39351371-4325-4757-a866-058cafeb0295" providerId="AD" clId="Web-{644FE60C-ADA1-0887-4105-2C681FD6C4FE}" dt="2023-10-10T12:00:28.267" v="3" actId="1076"/>
          <ac:spMkLst>
            <pc:docMk/>
            <pc:sldMk cId="362429883" sldId="341"/>
            <ac:spMk id="4" creationId="{4E4AFF8D-FCEB-A0C4-1C14-6068FD614EFA}"/>
          </ac:spMkLst>
        </pc:spChg>
        <pc:spChg chg="mod">
          <ac:chgData name="Dziechciarz, Michal (225484)" userId="S::225484@buas.nl::39351371-4325-4757-a866-058cafeb0295" providerId="AD" clId="Web-{644FE60C-ADA1-0887-4105-2C681FD6C4FE}" dt="2023-10-10T12:00:22.345" v="1" actId="1076"/>
          <ac:spMkLst>
            <pc:docMk/>
            <pc:sldMk cId="362429883" sldId="341"/>
            <ac:spMk id="10" creationId="{D2CCB3F9-2950-247E-5BCD-B53E0AD91D9D}"/>
          </ac:spMkLst>
        </pc:spChg>
        <pc:spChg chg="mod">
          <ac:chgData name="Dziechciarz, Michal (225484)" userId="S::225484@buas.nl::39351371-4325-4757-a866-058cafeb0295" providerId="AD" clId="Web-{644FE60C-ADA1-0887-4105-2C681FD6C4FE}" dt="2023-10-10T12:02:02.833" v="22" actId="20577"/>
          <ac:spMkLst>
            <pc:docMk/>
            <pc:sldMk cId="362429883" sldId="341"/>
            <ac:spMk id="228" creationId="{00000000-0000-0000-0000-000000000000}"/>
          </ac:spMkLst>
        </pc:spChg>
        <pc:picChg chg="mod">
          <ac:chgData name="Dziechciarz, Michal (225484)" userId="S::225484@buas.nl::39351371-4325-4757-a866-058cafeb0295" providerId="AD" clId="Web-{644FE60C-ADA1-0887-4105-2C681FD6C4FE}" dt="2023-10-10T12:00:25.376" v="2" actId="1076"/>
          <ac:picMkLst>
            <pc:docMk/>
            <pc:sldMk cId="362429883" sldId="341"/>
            <ac:picMk id="2" creationId="{3EBFEE34-4F2E-7D82-696A-1B051F9DBB15}"/>
          </ac:picMkLst>
        </pc:picChg>
        <pc:picChg chg="add del mod">
          <ac:chgData name="Dziechciarz, Michal (225484)" userId="S::225484@buas.nl::39351371-4325-4757-a866-058cafeb0295" providerId="AD" clId="Web-{644FE60C-ADA1-0887-4105-2C681FD6C4FE}" dt="2023-10-10T12:00:34.392" v="6"/>
          <ac:picMkLst>
            <pc:docMk/>
            <pc:sldMk cId="362429883" sldId="341"/>
            <ac:picMk id="5" creationId="{E18423FE-A7B7-03C1-F0FF-8559C6A93C89}"/>
          </ac:picMkLst>
        </pc:picChg>
        <pc:picChg chg="mod">
          <ac:chgData name="Dziechciarz, Michal (225484)" userId="S::225484@buas.nl::39351371-4325-4757-a866-058cafeb0295" providerId="AD" clId="Web-{644FE60C-ADA1-0887-4105-2C681FD6C4FE}" dt="2023-10-10T12:00:19.032" v="0" actId="1076"/>
          <ac:picMkLst>
            <pc:docMk/>
            <pc:sldMk cId="362429883" sldId="341"/>
            <ac:picMk id="8" creationId="{931F9455-8CA9-E71E-A351-DDB868675A12}"/>
          </ac:picMkLst>
        </pc:picChg>
      </pc:sldChg>
      <pc:sldChg chg="addSp delSp modSp">
        <pc:chgData name="Dziechciarz, Michal (225484)" userId="S::225484@buas.nl::39351371-4325-4757-a866-058cafeb0295" providerId="AD" clId="Web-{644FE60C-ADA1-0887-4105-2C681FD6C4FE}" dt="2023-10-10T13:07:03.825" v="43" actId="1076"/>
        <pc:sldMkLst>
          <pc:docMk/>
          <pc:sldMk cId="4292409766" sldId="342"/>
        </pc:sldMkLst>
        <pc:spChg chg="add mod">
          <ac:chgData name="Dziechciarz, Michal (225484)" userId="S::225484@buas.nl::39351371-4325-4757-a866-058cafeb0295" providerId="AD" clId="Web-{644FE60C-ADA1-0887-4105-2C681FD6C4FE}" dt="2023-10-10T13:06:01.619" v="38" actId="1076"/>
          <ac:spMkLst>
            <pc:docMk/>
            <pc:sldMk cId="4292409766" sldId="342"/>
            <ac:spMk id="4" creationId="{175C603A-D7DD-0AB8-D96B-BC93FF7C894A}"/>
          </ac:spMkLst>
        </pc:spChg>
        <pc:spChg chg="add mod">
          <ac:chgData name="Dziechciarz, Michal (225484)" userId="S::225484@buas.nl::39351371-4325-4757-a866-058cafeb0295" providerId="AD" clId="Web-{644FE60C-ADA1-0887-4105-2C681FD6C4FE}" dt="2023-10-10T13:07:03.825" v="43" actId="1076"/>
          <ac:spMkLst>
            <pc:docMk/>
            <pc:sldMk cId="4292409766" sldId="342"/>
            <ac:spMk id="5" creationId="{71D27D43-7F2E-2ECE-3698-D94F4E7A3934}"/>
          </ac:spMkLst>
        </pc:spChg>
        <pc:spChg chg="mod">
          <ac:chgData name="Dziechciarz, Michal (225484)" userId="S::225484@buas.nl::39351371-4325-4757-a866-058cafeb0295" providerId="AD" clId="Web-{644FE60C-ADA1-0887-4105-2C681FD6C4FE}" dt="2023-10-10T13:05:49.525" v="33" actId="1076"/>
          <ac:spMkLst>
            <pc:docMk/>
            <pc:sldMk cId="4292409766" sldId="342"/>
            <ac:spMk id="9" creationId="{7F408D97-ED5A-3DAD-78CA-5D3A952377EC}"/>
          </ac:spMkLst>
        </pc:spChg>
        <pc:spChg chg="mod">
          <ac:chgData name="Dziechciarz, Michal (225484)" userId="S::225484@buas.nl::39351371-4325-4757-a866-058cafeb0295" providerId="AD" clId="Web-{644FE60C-ADA1-0887-4105-2C681FD6C4FE}" dt="2023-10-10T12:01:58.114" v="20" actId="20577"/>
          <ac:spMkLst>
            <pc:docMk/>
            <pc:sldMk cId="4292409766" sldId="342"/>
            <ac:spMk id="228" creationId="{00000000-0000-0000-0000-000000000000}"/>
          </ac:spMkLst>
        </pc:spChg>
        <pc:picChg chg="add mod">
          <ac:chgData name="Dziechciarz, Michal (225484)" userId="S::225484@buas.nl::39351371-4325-4757-a866-058cafeb0295" providerId="AD" clId="Web-{644FE60C-ADA1-0887-4105-2C681FD6C4FE}" dt="2023-10-10T13:05:59.354" v="37" actId="1076"/>
          <ac:picMkLst>
            <pc:docMk/>
            <pc:sldMk cId="4292409766" sldId="342"/>
            <ac:picMk id="2" creationId="{8D46EA3C-FA8D-3BDE-0554-C51948463255}"/>
          </ac:picMkLst>
        </pc:picChg>
        <pc:picChg chg="add mod">
          <ac:chgData name="Dziechciarz, Michal (225484)" userId="S::225484@buas.nl::39351371-4325-4757-a866-058cafeb0295" providerId="AD" clId="Web-{644FE60C-ADA1-0887-4105-2C681FD6C4FE}" dt="2023-10-10T13:06:09.042" v="40" actId="14100"/>
          <ac:picMkLst>
            <pc:docMk/>
            <pc:sldMk cId="4292409766" sldId="342"/>
            <ac:picMk id="3" creationId="{12B52F00-2C13-969B-0B71-1C5A251B9DF8}"/>
          </ac:picMkLst>
        </pc:picChg>
        <pc:picChg chg="add del mod">
          <ac:chgData name="Dziechciarz, Michal (225484)" userId="S::225484@buas.nl::39351371-4325-4757-a866-058cafeb0295" providerId="AD" clId="Web-{644FE60C-ADA1-0887-4105-2C681FD6C4FE}" dt="2023-10-10T12:01:01.065" v="15"/>
          <ac:picMkLst>
            <pc:docMk/>
            <pc:sldMk cId="4292409766" sldId="342"/>
            <ac:picMk id="3" creationId="{6D091351-8E74-38A1-213D-F76AC14BE4B3}"/>
          </ac:picMkLst>
        </pc:picChg>
        <pc:picChg chg="mod">
          <ac:chgData name="Dziechciarz, Michal (225484)" userId="S::225484@buas.nl::39351371-4325-4757-a866-058cafeb0295" providerId="AD" clId="Web-{644FE60C-ADA1-0887-4105-2C681FD6C4FE}" dt="2023-10-10T13:05:47.572" v="32" actId="1076"/>
          <ac:picMkLst>
            <pc:docMk/>
            <pc:sldMk cId="4292409766" sldId="342"/>
            <ac:picMk id="8" creationId="{8CEAD622-7E7F-5692-1E54-374ED8FD20FE}"/>
          </ac:picMkLst>
        </pc:picChg>
      </pc:sldChg>
      <pc:sldChg chg="addSp delSp modSp add replId">
        <pc:chgData name="Dziechciarz, Michal (225484)" userId="S::225484@buas.nl::39351371-4325-4757-a866-058cafeb0295" providerId="AD" clId="Web-{644FE60C-ADA1-0887-4105-2C681FD6C4FE}" dt="2023-10-10T13:12:15.993" v="72" actId="20577"/>
        <pc:sldMkLst>
          <pc:docMk/>
          <pc:sldMk cId="72106060" sldId="343"/>
        </pc:sldMkLst>
        <pc:spChg chg="add del mod">
          <ac:chgData name="Dziechciarz, Michal (225484)" userId="S::225484@buas.nl::39351371-4325-4757-a866-058cafeb0295" providerId="AD" clId="Web-{644FE60C-ADA1-0887-4105-2C681FD6C4FE}" dt="2023-10-10T13:11:30.710" v="46"/>
          <ac:spMkLst>
            <pc:docMk/>
            <pc:sldMk cId="72106060" sldId="343"/>
            <ac:spMk id="3" creationId="{5D52699E-2C11-67DD-8A68-742588F79DD7}"/>
          </ac:spMkLst>
        </pc:spChg>
        <pc:spChg chg="mod">
          <ac:chgData name="Dziechciarz, Michal (225484)" userId="S::225484@buas.nl::39351371-4325-4757-a866-058cafeb0295" providerId="AD" clId="Web-{644FE60C-ADA1-0887-4105-2C681FD6C4FE}" dt="2023-10-10T13:12:15.993" v="72" actId="20577"/>
          <ac:spMkLst>
            <pc:docMk/>
            <pc:sldMk cId="72106060" sldId="343"/>
            <ac:spMk id="143" creationId="{00000000-0000-0000-0000-000000000000}"/>
          </ac:spMkLst>
        </pc:spChg>
        <pc:spChg chg="del">
          <ac:chgData name="Dziechciarz, Michal (225484)" userId="S::225484@buas.nl::39351371-4325-4757-a866-058cafeb0295" providerId="AD" clId="Web-{644FE60C-ADA1-0887-4105-2C681FD6C4FE}" dt="2023-10-10T13:11:28.210" v="45"/>
          <ac:spMkLst>
            <pc:docMk/>
            <pc:sldMk cId="72106060" sldId="343"/>
            <ac:spMk id="146" creationId="{00000000-0000-0000-0000-000000000000}"/>
          </ac:spMkLst>
        </pc:spChg>
      </pc:sldChg>
    </pc:docChg>
  </pc:docChgLst>
  <pc:docChgLst>
    <pc:chgData name="Kozlova, Zhanna" userId="S::kozlova.z@buas.nl::8d63d5a7-3991-4693-b13a-8e2a489aa357" providerId="AD" clId="Web-{CCDE9E4E-5D09-4395-A348-E3BF5775B480}"/>
    <pc:docChg chg="modSld">
      <pc:chgData name="Kozlova, Zhanna" userId="S::kozlova.z@buas.nl::8d63d5a7-3991-4693-b13a-8e2a489aa357" providerId="AD" clId="Web-{CCDE9E4E-5D09-4395-A348-E3BF5775B480}" dt="2021-09-17T15:01:29.178" v="173" actId="20577"/>
      <pc:docMkLst>
        <pc:docMk/>
      </pc:docMkLst>
      <pc:sldChg chg="modSp">
        <pc:chgData name="Kozlova, Zhanna" userId="S::kozlova.z@buas.nl::8d63d5a7-3991-4693-b13a-8e2a489aa357" providerId="AD" clId="Web-{CCDE9E4E-5D09-4395-A348-E3BF5775B480}" dt="2021-09-17T15:01:29.178" v="173" actId="20577"/>
        <pc:sldMkLst>
          <pc:docMk/>
          <pc:sldMk cId="0" sldId="265"/>
        </pc:sldMkLst>
        <pc:spChg chg="mod">
          <ac:chgData name="Kozlova, Zhanna" userId="S::kozlova.z@buas.nl::8d63d5a7-3991-4693-b13a-8e2a489aa357" providerId="AD" clId="Web-{CCDE9E4E-5D09-4395-A348-E3BF5775B480}" dt="2021-09-17T15:01:29.178" v="173" actId="20577"/>
          <ac:spMkLst>
            <pc:docMk/>
            <pc:sldMk cId="0" sldId="265"/>
            <ac:spMk id="174" creationId="{00000000-0000-0000-0000-000000000000}"/>
          </ac:spMkLst>
        </pc:spChg>
      </pc:sldChg>
    </pc:docChg>
  </pc:docChgLst>
  <pc:docChgLst>
    <pc:chgData name="Biswas, Abhishek" userId="S::biswas.a@buas.nl::fb8d240a-d551-4b24-ab9a-9862bbc79dd8" providerId="AD" clId="Web-{2B37B9BF-F45E-4790-ABCD-F8EFDB07ACFB}"/>
    <pc:docChg chg="modSld">
      <pc:chgData name="Biswas, Abhishek" userId="S::biswas.a@buas.nl::fb8d240a-d551-4b24-ab9a-9862bbc79dd8" providerId="AD" clId="Web-{2B37B9BF-F45E-4790-ABCD-F8EFDB07ACFB}" dt="2021-08-31T10:03:02.688" v="21"/>
      <pc:docMkLst>
        <pc:docMk/>
      </pc:docMkLst>
      <pc:sldChg chg="addSp">
        <pc:chgData name="Biswas, Abhishek" userId="S::biswas.a@buas.nl::fb8d240a-d551-4b24-ab9a-9862bbc79dd8" providerId="AD" clId="Web-{2B37B9BF-F45E-4790-ABCD-F8EFDB07ACFB}" dt="2021-08-31T10:03:02.688" v="21"/>
        <pc:sldMkLst>
          <pc:docMk/>
          <pc:sldMk cId="0" sldId="256"/>
        </pc:sldMkLst>
        <pc:spChg chg="add">
          <ac:chgData name="Biswas, Abhishek" userId="S::biswas.a@buas.nl::fb8d240a-d551-4b24-ab9a-9862bbc79dd8" providerId="AD" clId="Web-{2B37B9BF-F45E-4790-ABCD-F8EFDB07ACFB}" dt="2021-08-31T10:03:02.688" v="21"/>
          <ac:spMkLst>
            <pc:docMk/>
            <pc:sldMk cId="0" sldId="256"/>
            <ac:spMk id="2" creationId="{F6DF244E-7A68-4325-B7D7-5C2B203F44F9}"/>
          </ac:spMkLst>
        </pc:spChg>
      </pc:sldChg>
      <pc:sldChg chg="modSp">
        <pc:chgData name="Biswas, Abhishek" userId="S::biswas.a@buas.nl::fb8d240a-d551-4b24-ab9a-9862bbc79dd8" providerId="AD" clId="Web-{2B37B9BF-F45E-4790-ABCD-F8EFDB07ACFB}" dt="2021-08-31T10:02:20.812" v="6" actId="20577"/>
        <pc:sldMkLst>
          <pc:docMk/>
          <pc:sldMk cId="0" sldId="263"/>
        </pc:sldMkLst>
        <pc:spChg chg="mod">
          <ac:chgData name="Biswas, Abhishek" userId="S::biswas.a@buas.nl::fb8d240a-d551-4b24-ab9a-9862bbc79dd8" providerId="AD" clId="Web-{2B37B9BF-F45E-4790-ABCD-F8EFDB07ACFB}" dt="2021-08-31T10:02:20.812" v="6" actId="20577"/>
          <ac:spMkLst>
            <pc:docMk/>
            <pc:sldMk cId="0" sldId="263"/>
            <ac:spMk id="154" creationId="{00000000-0000-0000-0000-000000000000}"/>
          </ac:spMkLst>
        </pc:spChg>
      </pc:sldChg>
      <pc:sldChg chg="modSp">
        <pc:chgData name="Biswas, Abhishek" userId="S::biswas.a@buas.nl::fb8d240a-d551-4b24-ab9a-9862bbc79dd8" providerId="AD" clId="Web-{2B37B9BF-F45E-4790-ABCD-F8EFDB07ACFB}" dt="2021-08-31T10:02:45.172" v="11" actId="20577"/>
        <pc:sldMkLst>
          <pc:docMk/>
          <pc:sldMk cId="0" sldId="264"/>
        </pc:sldMkLst>
        <pc:spChg chg="mod">
          <ac:chgData name="Biswas, Abhishek" userId="S::biswas.a@buas.nl::fb8d240a-d551-4b24-ab9a-9862bbc79dd8" providerId="AD" clId="Web-{2B37B9BF-F45E-4790-ABCD-F8EFDB07ACFB}" dt="2021-08-31T10:02:45.172" v="11" actId="20577"/>
          <ac:spMkLst>
            <pc:docMk/>
            <pc:sldMk cId="0" sldId="264"/>
            <ac:spMk id="160" creationId="{00000000-0000-0000-0000-000000000000}"/>
          </ac:spMkLst>
        </pc:spChg>
      </pc:sldChg>
      <pc:sldChg chg="modSp">
        <pc:chgData name="Biswas, Abhishek" userId="S::biswas.a@buas.nl::fb8d240a-d551-4b24-ab9a-9862bbc79dd8" providerId="AD" clId="Web-{2B37B9BF-F45E-4790-ABCD-F8EFDB07ACFB}" dt="2021-08-31T10:02:59.720" v="20" actId="20577"/>
        <pc:sldMkLst>
          <pc:docMk/>
          <pc:sldMk cId="0" sldId="265"/>
        </pc:sldMkLst>
        <pc:spChg chg="mod">
          <ac:chgData name="Biswas, Abhishek" userId="S::biswas.a@buas.nl::fb8d240a-d551-4b24-ab9a-9862bbc79dd8" providerId="AD" clId="Web-{2B37B9BF-F45E-4790-ABCD-F8EFDB07ACFB}" dt="2021-08-31T10:02:59.720" v="20" actId="20577"/>
          <ac:spMkLst>
            <pc:docMk/>
            <pc:sldMk cId="0" sldId="265"/>
            <ac:spMk id="174" creationId="{00000000-0000-0000-0000-000000000000}"/>
          </ac:spMkLst>
        </pc:spChg>
      </pc:sldChg>
    </pc:docChg>
  </pc:docChgLst>
  <pc:docChgLst>
    <pc:chgData name="Dziechciarz, Michal (225484)" userId="S::225484@buas.nl::39351371-4325-4757-a866-058cafeb0295" providerId="AD" clId="Web-{B1825F42-B22B-9476-3794-8F3A956E106C}"/>
    <pc:docChg chg="modSld">
      <pc:chgData name="Dziechciarz, Michal (225484)" userId="S::225484@buas.nl::39351371-4325-4757-a866-058cafeb0295" providerId="AD" clId="Web-{B1825F42-B22B-9476-3794-8F3A956E106C}" dt="2024-01-23T09:28:10.245" v="18"/>
      <pc:docMkLst>
        <pc:docMk/>
      </pc:docMkLst>
      <pc:sldChg chg="modSp">
        <pc:chgData name="Dziechciarz, Michal (225484)" userId="S::225484@buas.nl::39351371-4325-4757-a866-058cafeb0295" providerId="AD" clId="Web-{B1825F42-B22B-9476-3794-8F3A956E106C}" dt="2024-01-23T09:13:42.204" v="1" actId="1076"/>
        <pc:sldMkLst>
          <pc:docMk/>
          <pc:sldMk cId="0" sldId="292"/>
        </pc:sldMkLst>
        <pc:picChg chg="mod">
          <ac:chgData name="Dziechciarz, Michal (225484)" userId="S::225484@buas.nl::39351371-4325-4757-a866-058cafeb0295" providerId="AD" clId="Web-{B1825F42-B22B-9476-3794-8F3A956E106C}" dt="2024-01-23T09:13:42.204" v="1" actId="1076"/>
          <ac:picMkLst>
            <pc:docMk/>
            <pc:sldMk cId="0" sldId="292"/>
            <ac:picMk id="5" creationId="{B32D5B24-E44D-0793-A28C-18D4ADBD53C8}"/>
          </ac:picMkLst>
        </pc:picChg>
      </pc:sldChg>
      <pc:sldChg chg="addSp delSp modSp">
        <pc:chgData name="Dziechciarz, Michal (225484)" userId="S::225484@buas.nl::39351371-4325-4757-a866-058cafeb0295" providerId="AD" clId="Web-{B1825F42-B22B-9476-3794-8F3A956E106C}" dt="2024-01-23T09:27:39.962" v="15" actId="14100"/>
        <pc:sldMkLst>
          <pc:docMk/>
          <pc:sldMk cId="0" sldId="294"/>
        </pc:sldMkLst>
        <pc:spChg chg="add mod topLvl">
          <ac:chgData name="Dziechciarz, Michal (225484)" userId="S::225484@buas.nl::39351371-4325-4757-a866-058cafeb0295" providerId="AD" clId="Web-{B1825F42-B22B-9476-3794-8F3A956E106C}" dt="2024-01-23T09:27:39.962" v="15" actId="14100"/>
          <ac:spMkLst>
            <pc:docMk/>
            <pc:sldMk cId="0" sldId="294"/>
            <ac:spMk id="3" creationId="{24025E6D-D4EA-1773-F33A-75BE8DD6B812}"/>
          </ac:spMkLst>
        </pc:spChg>
        <pc:grpChg chg="add del">
          <ac:chgData name="Dziechciarz, Michal (225484)" userId="S::225484@buas.nl::39351371-4325-4757-a866-058cafeb0295" providerId="AD" clId="Web-{B1825F42-B22B-9476-3794-8F3A956E106C}" dt="2024-01-23T09:27:29.712" v="12"/>
          <ac:grpSpMkLst>
            <pc:docMk/>
            <pc:sldMk cId="0" sldId="294"/>
            <ac:grpSpMk id="6" creationId="{A91E2485-B455-0A14-D005-9F73061956B0}"/>
          </ac:grpSpMkLst>
        </pc:grpChg>
        <pc:picChg chg="topLvl">
          <ac:chgData name="Dziechciarz, Michal (225484)" userId="S::225484@buas.nl::39351371-4325-4757-a866-058cafeb0295" providerId="AD" clId="Web-{B1825F42-B22B-9476-3794-8F3A956E106C}" dt="2024-01-23T09:27:29.712" v="12"/>
          <ac:picMkLst>
            <pc:docMk/>
            <pc:sldMk cId="0" sldId="294"/>
            <ac:picMk id="26" creationId="{F1C0EB67-BA52-56B2-8D24-8CF90F67444E}"/>
          </ac:picMkLst>
        </pc:picChg>
      </pc:sldChg>
      <pc:sldChg chg="addSp modSp">
        <pc:chgData name="Dziechciarz, Michal (225484)" userId="S::225484@buas.nl::39351371-4325-4757-a866-058cafeb0295" providerId="AD" clId="Web-{B1825F42-B22B-9476-3794-8F3A956E106C}" dt="2024-01-23T09:28:10.245" v="18"/>
        <pc:sldMkLst>
          <pc:docMk/>
          <pc:sldMk cId="2335753350" sldId="334"/>
        </pc:sldMkLst>
        <pc:spChg chg="add mod">
          <ac:chgData name="Dziechciarz, Michal (225484)" userId="S::225484@buas.nl::39351371-4325-4757-a866-058cafeb0295" providerId="AD" clId="Web-{B1825F42-B22B-9476-3794-8F3A956E106C}" dt="2024-01-23T09:28:00.635" v="17" actId="1076"/>
          <ac:spMkLst>
            <pc:docMk/>
            <pc:sldMk cId="2335753350" sldId="334"/>
            <ac:spMk id="3" creationId="{9EBBEEC9-5101-FAFB-88DB-6EC2CEF5A007}"/>
          </ac:spMkLst>
        </pc:spChg>
        <pc:grpChg chg="add">
          <ac:chgData name="Dziechciarz, Michal (225484)" userId="S::225484@buas.nl::39351371-4325-4757-a866-058cafeb0295" providerId="AD" clId="Web-{B1825F42-B22B-9476-3794-8F3A956E106C}" dt="2024-01-23T09:28:10.245" v="18"/>
          <ac:grpSpMkLst>
            <pc:docMk/>
            <pc:sldMk cId="2335753350" sldId="334"/>
            <ac:grpSpMk id="6" creationId="{8F6DDE03-8D0E-DC4E-C747-C9C1E58CE504}"/>
          </ac:grpSpMkLst>
        </pc:grpChg>
      </pc:sldChg>
    </pc:docChg>
  </pc:docChgLst>
  <pc:docChgLst>
    <pc:chgData name="Dziechciarz, Michal (225484)" userId="S::225484@buas.nl::39351371-4325-4757-a866-058cafeb0295" providerId="AD" clId="Web-{4888073C-ECD9-7CAE-5B3E-4BBEF321FC08}"/>
    <pc:docChg chg="modSld">
      <pc:chgData name="Dziechciarz, Michal (225484)" userId="S::225484@buas.nl::39351371-4325-4757-a866-058cafeb0295" providerId="AD" clId="Web-{4888073C-ECD9-7CAE-5B3E-4BBEF321FC08}" dt="2023-10-04T11:23:00.992" v="26" actId="20577"/>
      <pc:docMkLst>
        <pc:docMk/>
      </pc:docMkLst>
      <pc:sldChg chg="modSp">
        <pc:chgData name="Dziechciarz, Michal (225484)" userId="S::225484@buas.nl::39351371-4325-4757-a866-058cafeb0295" providerId="AD" clId="Web-{4888073C-ECD9-7CAE-5B3E-4BBEF321FC08}" dt="2023-10-04T11:23:00.992" v="26" actId="20577"/>
        <pc:sldMkLst>
          <pc:docMk/>
          <pc:sldMk cId="2683140886" sldId="308"/>
        </pc:sldMkLst>
        <pc:spChg chg="mod">
          <ac:chgData name="Dziechciarz, Michal (225484)" userId="S::225484@buas.nl::39351371-4325-4757-a866-058cafeb0295" providerId="AD" clId="Web-{4888073C-ECD9-7CAE-5B3E-4BBEF321FC08}" dt="2023-10-04T11:23:00.992" v="26" actId="20577"/>
          <ac:spMkLst>
            <pc:docMk/>
            <pc:sldMk cId="2683140886" sldId="308"/>
            <ac:spMk id="227" creationId="{00000000-0000-0000-0000-000000000000}"/>
          </ac:spMkLst>
        </pc:spChg>
      </pc:sldChg>
      <pc:sldChg chg="addSp modSp">
        <pc:chgData name="Dziechciarz, Michal (225484)" userId="S::225484@buas.nl::39351371-4325-4757-a866-058cafeb0295" providerId="AD" clId="Web-{4888073C-ECD9-7CAE-5B3E-4BBEF321FC08}" dt="2023-10-04T11:22:34.351" v="12" actId="20577"/>
        <pc:sldMkLst>
          <pc:docMk/>
          <pc:sldMk cId="362429883" sldId="341"/>
        </pc:sldMkLst>
        <pc:spChg chg="add mod">
          <ac:chgData name="Dziechciarz, Michal (225484)" userId="S::225484@buas.nl::39351371-4325-4757-a866-058cafeb0295" providerId="AD" clId="Web-{4888073C-ECD9-7CAE-5B3E-4BBEF321FC08}" dt="2023-10-04T09:54:24.659" v="5" actId="20577"/>
          <ac:spMkLst>
            <pc:docMk/>
            <pc:sldMk cId="362429883" sldId="341"/>
            <ac:spMk id="3" creationId="{5BC5D794-0239-DB54-3FF7-2B1E98BD226A}"/>
          </ac:spMkLst>
        </pc:spChg>
        <pc:spChg chg="add mod">
          <ac:chgData name="Dziechciarz, Michal (225484)" userId="S::225484@buas.nl::39351371-4325-4757-a866-058cafeb0295" providerId="AD" clId="Web-{4888073C-ECD9-7CAE-5B3E-4BBEF321FC08}" dt="2023-10-04T11:22:34.351" v="12" actId="20577"/>
          <ac:spMkLst>
            <pc:docMk/>
            <pc:sldMk cId="362429883" sldId="341"/>
            <ac:spMk id="4" creationId="{4E4AFF8D-FCEB-A0C4-1C14-6068FD614EFA}"/>
          </ac:spMkLst>
        </pc:spChg>
        <pc:picChg chg="add mod">
          <ac:chgData name="Dziechciarz, Michal (225484)" userId="S::225484@buas.nl::39351371-4325-4757-a866-058cafeb0295" providerId="AD" clId="Web-{4888073C-ECD9-7CAE-5B3E-4BBEF321FC08}" dt="2023-10-04T09:54:06.236" v="2" actId="14100"/>
          <ac:picMkLst>
            <pc:docMk/>
            <pc:sldMk cId="362429883" sldId="341"/>
            <ac:picMk id="2" creationId="{3EBFEE34-4F2E-7D82-696A-1B051F9DBB15}"/>
          </ac:picMkLst>
        </pc:picChg>
      </pc:sldChg>
    </pc:docChg>
  </pc:docChgLst>
  <pc:docChgLst>
    <pc:chgData name="Dziechciarz, Michal (225484)" userId="S::225484@buas.nl::39351371-4325-4757-a866-058cafeb0295" providerId="AD" clId="Web-{A74DBF2D-29BA-82B8-B1E5-819D143959F6}"/>
    <pc:docChg chg="modSld">
      <pc:chgData name="Dziechciarz, Michal (225484)" userId="S::225484@buas.nl::39351371-4325-4757-a866-058cafeb0295" providerId="AD" clId="Web-{A74DBF2D-29BA-82B8-B1E5-819D143959F6}" dt="2023-09-27T11:50:30.019" v="175" actId="20577"/>
      <pc:docMkLst>
        <pc:docMk/>
      </pc:docMkLst>
      <pc:sldChg chg="modSp">
        <pc:chgData name="Dziechciarz, Michal (225484)" userId="S::225484@buas.nl::39351371-4325-4757-a866-058cafeb0295" providerId="AD" clId="Web-{A74DBF2D-29BA-82B8-B1E5-819D143959F6}" dt="2023-09-27T08:55:10.997" v="90" actId="20577"/>
        <pc:sldMkLst>
          <pc:docMk/>
          <pc:sldMk cId="0" sldId="262"/>
        </pc:sldMkLst>
        <pc:spChg chg="mod">
          <ac:chgData name="Dziechciarz, Michal (225484)" userId="S::225484@buas.nl::39351371-4325-4757-a866-058cafeb0295" providerId="AD" clId="Web-{A74DBF2D-29BA-82B8-B1E5-819D143959F6}" dt="2023-09-27T08:55:10.997" v="90" actId="20577"/>
          <ac:spMkLst>
            <pc:docMk/>
            <pc:sldMk cId="0" sldId="262"/>
            <ac:spMk id="143" creationId="{00000000-0000-0000-0000-000000000000}"/>
          </ac:spMkLst>
        </pc:spChg>
      </pc:sldChg>
      <pc:sldChg chg="modSp">
        <pc:chgData name="Dziechciarz, Michal (225484)" userId="S::225484@buas.nl::39351371-4325-4757-a866-058cafeb0295" providerId="AD" clId="Web-{A74DBF2D-29BA-82B8-B1E5-819D143959F6}" dt="2023-09-27T11:50:30.019" v="175" actId="20577"/>
        <pc:sldMkLst>
          <pc:docMk/>
          <pc:sldMk cId="3366952028" sldId="325"/>
        </pc:sldMkLst>
        <pc:spChg chg="mod">
          <ac:chgData name="Dziechciarz, Michal (225484)" userId="S::225484@buas.nl::39351371-4325-4757-a866-058cafeb0295" providerId="AD" clId="Web-{A74DBF2D-29BA-82B8-B1E5-819D143959F6}" dt="2023-09-27T11:50:30.019" v="175" actId="20577"/>
          <ac:spMkLst>
            <pc:docMk/>
            <pc:sldMk cId="3366952028" sldId="325"/>
            <ac:spMk id="239" creationId="{00000000-0000-0000-0000-000000000000}"/>
          </ac:spMkLst>
        </pc:spChg>
      </pc:sldChg>
    </pc:docChg>
  </pc:docChgLst>
  <pc:docChgLst>
    <pc:chgData name="Heijligers, Bram" userId="5cef929d-ecf9-4fca-bf12-bc5ee065fc99" providerId="ADAL" clId="{FF795FA4-66BA-4F0E-A576-3C3EDD9D1694}"/>
    <pc:docChg chg="undo custSel addSld delSld modSld">
      <pc:chgData name="Heijligers, Bram" userId="5cef929d-ecf9-4fca-bf12-bc5ee065fc99" providerId="ADAL" clId="{FF795FA4-66BA-4F0E-A576-3C3EDD9D1694}" dt="2023-08-29T09:46:57.897" v="106"/>
      <pc:docMkLst>
        <pc:docMk/>
      </pc:docMkLst>
      <pc:sldChg chg="modSp">
        <pc:chgData name="Heijligers, Bram" userId="5cef929d-ecf9-4fca-bf12-bc5ee065fc99" providerId="ADAL" clId="{FF795FA4-66BA-4F0E-A576-3C3EDD9D1694}" dt="2023-08-29T09:36:33.673" v="12"/>
        <pc:sldMkLst>
          <pc:docMk/>
          <pc:sldMk cId="0" sldId="264"/>
        </pc:sldMkLst>
        <pc:spChg chg="mod">
          <ac:chgData name="Heijligers, Bram" userId="5cef929d-ecf9-4fca-bf12-bc5ee065fc99" providerId="ADAL" clId="{FF795FA4-66BA-4F0E-A576-3C3EDD9D1694}" dt="2023-08-29T09:36:33.673" v="12"/>
          <ac:spMkLst>
            <pc:docMk/>
            <pc:sldMk cId="0" sldId="264"/>
            <ac:spMk id="165" creationId="{00000000-0000-0000-0000-000000000000}"/>
          </ac:spMkLst>
        </pc:spChg>
      </pc:sldChg>
      <pc:sldChg chg="modSp">
        <pc:chgData name="Heijligers, Bram" userId="5cef929d-ecf9-4fca-bf12-bc5ee065fc99" providerId="ADAL" clId="{FF795FA4-66BA-4F0E-A576-3C3EDD9D1694}" dt="2023-08-29T09:36:33.673" v="12"/>
        <pc:sldMkLst>
          <pc:docMk/>
          <pc:sldMk cId="0" sldId="268"/>
        </pc:sldMkLst>
        <pc:spChg chg="mod">
          <ac:chgData name="Heijligers, Bram" userId="5cef929d-ecf9-4fca-bf12-bc5ee065fc99" providerId="ADAL" clId="{FF795FA4-66BA-4F0E-A576-3C3EDD9D1694}" dt="2023-08-29T09:36:33.673" v="12"/>
          <ac:spMkLst>
            <pc:docMk/>
            <pc:sldMk cId="0" sldId="268"/>
            <ac:spMk id="207" creationId="{00000000-0000-0000-0000-000000000000}"/>
          </ac:spMkLst>
        </pc:spChg>
      </pc:sldChg>
      <pc:sldChg chg="modSp">
        <pc:chgData name="Heijligers, Bram" userId="5cef929d-ecf9-4fca-bf12-bc5ee065fc99" providerId="ADAL" clId="{FF795FA4-66BA-4F0E-A576-3C3EDD9D1694}" dt="2023-08-29T09:36:33.673" v="12"/>
        <pc:sldMkLst>
          <pc:docMk/>
          <pc:sldMk cId="0" sldId="270"/>
        </pc:sldMkLst>
        <pc:spChg chg="mod">
          <ac:chgData name="Heijligers, Bram" userId="5cef929d-ecf9-4fca-bf12-bc5ee065fc99" providerId="ADAL" clId="{FF795FA4-66BA-4F0E-A576-3C3EDD9D1694}" dt="2023-08-29T09:36:33.673" v="12"/>
          <ac:spMkLst>
            <pc:docMk/>
            <pc:sldMk cId="0" sldId="270"/>
            <ac:spMk id="228" creationId="{00000000-0000-0000-0000-000000000000}"/>
          </ac:spMkLst>
        </pc:spChg>
      </pc:sldChg>
      <pc:sldChg chg="modSp">
        <pc:chgData name="Heijligers, Bram" userId="5cef929d-ecf9-4fca-bf12-bc5ee065fc99" providerId="ADAL" clId="{FF795FA4-66BA-4F0E-A576-3C3EDD9D1694}" dt="2023-08-29T09:36:46.378" v="13"/>
        <pc:sldMkLst>
          <pc:docMk/>
          <pc:sldMk cId="0" sldId="271"/>
        </pc:sldMkLst>
        <pc:spChg chg="mod">
          <ac:chgData name="Heijligers, Bram" userId="5cef929d-ecf9-4fca-bf12-bc5ee065fc99" providerId="ADAL" clId="{FF795FA4-66BA-4F0E-A576-3C3EDD9D1694}" dt="2023-08-29T09:36:46.378" v="13"/>
          <ac:spMkLst>
            <pc:docMk/>
            <pc:sldMk cId="0" sldId="271"/>
            <ac:spMk id="240" creationId="{00000000-0000-0000-0000-000000000000}"/>
          </ac:spMkLst>
        </pc:spChg>
      </pc:sldChg>
      <pc:sldChg chg="delCm modCm">
        <pc:chgData name="Heijligers, Bram" userId="5cef929d-ecf9-4fca-bf12-bc5ee065fc99" providerId="ADAL" clId="{FF795FA4-66BA-4F0E-A576-3C3EDD9D1694}" dt="2023-08-29T08:55:30.093" v="1" actId="1592"/>
        <pc:sldMkLst>
          <pc:docMk/>
          <pc:sldMk cId="0" sldId="282"/>
        </pc:sldMkLst>
      </pc:sldChg>
      <pc:sldChg chg="modSp mod">
        <pc:chgData name="Heijligers, Bram" userId="5cef929d-ecf9-4fca-bf12-bc5ee065fc99" providerId="ADAL" clId="{FF795FA4-66BA-4F0E-A576-3C3EDD9D1694}" dt="2023-08-29T09:41:19.950" v="81" actId="20577"/>
        <pc:sldMkLst>
          <pc:docMk/>
          <pc:sldMk cId="0" sldId="293"/>
        </pc:sldMkLst>
        <pc:spChg chg="mod">
          <ac:chgData name="Heijligers, Bram" userId="5cef929d-ecf9-4fca-bf12-bc5ee065fc99" providerId="ADAL" clId="{FF795FA4-66BA-4F0E-A576-3C3EDD9D1694}" dt="2023-08-29T09:38:46.317" v="19" actId="20577"/>
          <ac:spMkLst>
            <pc:docMk/>
            <pc:sldMk cId="0" sldId="293"/>
            <ac:spMk id="467" creationId="{00000000-0000-0000-0000-000000000000}"/>
          </ac:spMkLst>
        </pc:spChg>
        <pc:spChg chg="mod">
          <ac:chgData name="Heijligers, Bram" userId="5cef929d-ecf9-4fca-bf12-bc5ee065fc99" providerId="ADAL" clId="{FF795FA4-66BA-4F0E-A576-3C3EDD9D1694}" dt="2023-08-29T09:39:57.815" v="27" actId="20577"/>
          <ac:spMkLst>
            <pc:docMk/>
            <pc:sldMk cId="0" sldId="293"/>
            <ac:spMk id="468" creationId="{00000000-0000-0000-0000-000000000000}"/>
          </ac:spMkLst>
        </pc:spChg>
        <pc:spChg chg="mod">
          <ac:chgData name="Heijligers, Bram" userId="5cef929d-ecf9-4fca-bf12-bc5ee065fc99" providerId="ADAL" clId="{FF795FA4-66BA-4F0E-A576-3C3EDD9D1694}" dt="2023-08-29T09:41:19.950" v="81" actId="20577"/>
          <ac:spMkLst>
            <pc:docMk/>
            <pc:sldMk cId="0" sldId="293"/>
            <ac:spMk id="469" creationId="{00000000-0000-0000-0000-000000000000}"/>
          </ac:spMkLst>
        </pc:spChg>
      </pc:sldChg>
      <pc:sldChg chg="modSp mod">
        <pc:chgData name="Heijligers, Bram" userId="5cef929d-ecf9-4fca-bf12-bc5ee065fc99" providerId="ADAL" clId="{FF795FA4-66BA-4F0E-A576-3C3EDD9D1694}" dt="2023-08-29T09:40:02.098" v="29" actId="20577"/>
        <pc:sldMkLst>
          <pc:docMk/>
          <pc:sldMk cId="0" sldId="294"/>
        </pc:sldMkLst>
        <pc:spChg chg="mod">
          <ac:chgData name="Heijligers, Bram" userId="5cef929d-ecf9-4fca-bf12-bc5ee065fc99" providerId="ADAL" clId="{FF795FA4-66BA-4F0E-A576-3C3EDD9D1694}" dt="2023-08-29T09:40:02.098" v="29" actId="20577"/>
          <ac:spMkLst>
            <pc:docMk/>
            <pc:sldMk cId="0" sldId="294"/>
            <ac:spMk id="4" creationId="{4B1AFA75-0BFC-2AF2-8AED-33D45D7F8644}"/>
          </ac:spMkLst>
        </pc:spChg>
        <pc:spChg chg="mod">
          <ac:chgData name="Heijligers, Bram" userId="5cef929d-ecf9-4fca-bf12-bc5ee065fc99" providerId="ADAL" clId="{FF795FA4-66BA-4F0E-A576-3C3EDD9D1694}" dt="2023-08-29T09:39:34.968" v="24"/>
          <ac:spMkLst>
            <pc:docMk/>
            <pc:sldMk cId="0" sldId="294"/>
            <ac:spMk id="8" creationId="{DE8B85CC-86BE-FFBA-5E25-9E5D1318CD48}"/>
          </ac:spMkLst>
        </pc:spChg>
        <pc:spChg chg="mod">
          <ac:chgData name="Heijligers, Bram" userId="5cef929d-ecf9-4fca-bf12-bc5ee065fc99" providerId="ADAL" clId="{FF795FA4-66BA-4F0E-A576-3C3EDD9D1694}" dt="2023-08-29T09:39:37.804" v="25"/>
          <ac:spMkLst>
            <pc:docMk/>
            <pc:sldMk cId="0" sldId="294"/>
            <ac:spMk id="480" creationId="{00000000-0000-0000-0000-000000000000}"/>
          </ac:spMkLst>
        </pc:spChg>
      </pc:sldChg>
      <pc:sldChg chg="modSp mod">
        <pc:chgData name="Heijligers, Bram" userId="5cef929d-ecf9-4fca-bf12-bc5ee065fc99" providerId="ADAL" clId="{FF795FA4-66BA-4F0E-A576-3C3EDD9D1694}" dt="2023-08-29T09:44:09.198" v="97"/>
        <pc:sldMkLst>
          <pc:docMk/>
          <pc:sldMk cId="4111561620" sldId="299"/>
        </pc:sldMkLst>
        <pc:spChg chg="mod">
          <ac:chgData name="Heijligers, Bram" userId="5cef929d-ecf9-4fca-bf12-bc5ee065fc99" providerId="ADAL" clId="{FF795FA4-66BA-4F0E-A576-3C3EDD9D1694}" dt="2023-08-29T09:43:21.816" v="87" actId="20577"/>
          <ac:spMkLst>
            <pc:docMk/>
            <pc:sldMk cId="4111561620" sldId="299"/>
            <ac:spMk id="467" creationId="{00000000-0000-0000-0000-000000000000}"/>
          </ac:spMkLst>
        </pc:spChg>
        <pc:spChg chg="mod">
          <ac:chgData name="Heijligers, Bram" userId="5cef929d-ecf9-4fca-bf12-bc5ee065fc99" providerId="ADAL" clId="{FF795FA4-66BA-4F0E-A576-3C3EDD9D1694}" dt="2023-08-29T09:44:09.198" v="97"/>
          <ac:spMkLst>
            <pc:docMk/>
            <pc:sldMk cId="4111561620" sldId="299"/>
            <ac:spMk id="469" creationId="{00000000-0000-0000-0000-000000000000}"/>
          </ac:spMkLst>
        </pc:spChg>
      </pc:sldChg>
      <pc:sldChg chg="addSp delSp modSp mod">
        <pc:chgData name="Heijligers, Bram" userId="5cef929d-ecf9-4fca-bf12-bc5ee065fc99" providerId="ADAL" clId="{FF795FA4-66BA-4F0E-A576-3C3EDD9D1694}" dt="2023-08-29T09:44:23.426" v="99"/>
        <pc:sldMkLst>
          <pc:docMk/>
          <pc:sldMk cId="3889067802" sldId="300"/>
        </pc:sldMkLst>
        <pc:spChg chg="add del">
          <ac:chgData name="Heijligers, Bram" userId="5cef929d-ecf9-4fca-bf12-bc5ee065fc99" providerId="ADAL" clId="{FF795FA4-66BA-4F0E-A576-3C3EDD9D1694}" dt="2023-08-29T09:43:26.882" v="89" actId="22"/>
          <ac:spMkLst>
            <pc:docMk/>
            <pc:sldMk cId="3889067802" sldId="300"/>
            <ac:spMk id="4" creationId="{5D66B3A8-2CDA-0466-ECB8-D4E9199729EA}"/>
          </ac:spMkLst>
        </pc:spChg>
        <pc:spChg chg="mod">
          <ac:chgData name="Heijligers, Bram" userId="5cef929d-ecf9-4fca-bf12-bc5ee065fc99" providerId="ADAL" clId="{FF795FA4-66BA-4F0E-A576-3C3EDD9D1694}" dt="2023-08-29T09:44:20.125" v="98"/>
          <ac:spMkLst>
            <pc:docMk/>
            <pc:sldMk cId="3889067802" sldId="300"/>
            <ac:spMk id="7" creationId="{53BB9E1B-97C5-2DA9-6DD8-8B90626EFB7C}"/>
          </ac:spMkLst>
        </pc:spChg>
        <pc:spChg chg="mod">
          <ac:chgData name="Heijligers, Bram" userId="5cef929d-ecf9-4fca-bf12-bc5ee065fc99" providerId="ADAL" clId="{FF795FA4-66BA-4F0E-A576-3C3EDD9D1694}" dt="2023-08-29T09:43:38.964" v="94" actId="20577"/>
          <ac:spMkLst>
            <pc:docMk/>
            <pc:sldMk cId="3889067802" sldId="300"/>
            <ac:spMk id="479" creationId="{00000000-0000-0000-0000-000000000000}"/>
          </ac:spMkLst>
        </pc:spChg>
        <pc:spChg chg="mod">
          <ac:chgData name="Heijligers, Bram" userId="5cef929d-ecf9-4fca-bf12-bc5ee065fc99" providerId="ADAL" clId="{FF795FA4-66BA-4F0E-A576-3C3EDD9D1694}" dt="2023-08-29T09:44:23.426" v="99"/>
          <ac:spMkLst>
            <pc:docMk/>
            <pc:sldMk cId="3889067802" sldId="300"/>
            <ac:spMk id="480" creationId="{00000000-0000-0000-0000-000000000000}"/>
          </ac:spMkLst>
        </pc:spChg>
      </pc:sldChg>
      <pc:sldChg chg="modSp mod">
        <pc:chgData name="Heijligers, Bram" userId="5cef929d-ecf9-4fca-bf12-bc5ee065fc99" providerId="ADAL" clId="{FF795FA4-66BA-4F0E-A576-3C3EDD9D1694}" dt="2023-08-29T09:46:50.540" v="104"/>
        <pc:sldMkLst>
          <pc:docMk/>
          <pc:sldMk cId="2218588203" sldId="306"/>
        </pc:sldMkLst>
        <pc:spChg chg="mod">
          <ac:chgData name="Heijligers, Bram" userId="5cef929d-ecf9-4fca-bf12-bc5ee065fc99" providerId="ADAL" clId="{FF795FA4-66BA-4F0E-A576-3C3EDD9D1694}" dt="2023-08-29T09:46:50.540" v="104"/>
          <ac:spMkLst>
            <pc:docMk/>
            <pc:sldMk cId="2218588203" sldId="306"/>
            <ac:spMk id="469" creationId="{00000000-0000-0000-0000-000000000000}"/>
          </ac:spMkLst>
        </pc:spChg>
      </pc:sldChg>
      <pc:sldChg chg="modSp mod">
        <pc:chgData name="Heijligers, Bram" userId="5cef929d-ecf9-4fca-bf12-bc5ee065fc99" providerId="ADAL" clId="{FF795FA4-66BA-4F0E-A576-3C3EDD9D1694}" dt="2023-08-29T09:46:57.897" v="106"/>
        <pc:sldMkLst>
          <pc:docMk/>
          <pc:sldMk cId="229156798" sldId="307"/>
        </pc:sldMkLst>
        <pc:spChg chg="mod">
          <ac:chgData name="Heijligers, Bram" userId="5cef929d-ecf9-4fca-bf12-bc5ee065fc99" providerId="ADAL" clId="{FF795FA4-66BA-4F0E-A576-3C3EDD9D1694}" dt="2023-08-29T09:46:55.177" v="105"/>
          <ac:spMkLst>
            <pc:docMk/>
            <pc:sldMk cId="229156798" sldId="307"/>
            <ac:spMk id="7" creationId="{5161B9CD-FD90-1846-8EE0-48554F0A839A}"/>
          </ac:spMkLst>
        </pc:spChg>
        <pc:spChg chg="mod">
          <ac:chgData name="Heijligers, Bram" userId="5cef929d-ecf9-4fca-bf12-bc5ee065fc99" providerId="ADAL" clId="{FF795FA4-66BA-4F0E-A576-3C3EDD9D1694}" dt="2023-08-29T09:46:57.897" v="106"/>
          <ac:spMkLst>
            <pc:docMk/>
            <pc:sldMk cId="229156798" sldId="307"/>
            <ac:spMk id="480" creationId="{00000000-0000-0000-0000-000000000000}"/>
          </ac:spMkLst>
        </pc:spChg>
      </pc:sldChg>
      <pc:sldChg chg="modSp">
        <pc:chgData name="Heijligers, Bram" userId="5cef929d-ecf9-4fca-bf12-bc5ee065fc99" providerId="ADAL" clId="{FF795FA4-66BA-4F0E-A576-3C3EDD9D1694}" dt="2023-08-29T09:36:33.673" v="12"/>
        <pc:sldMkLst>
          <pc:docMk/>
          <pc:sldMk cId="2683140886" sldId="308"/>
        </pc:sldMkLst>
        <pc:spChg chg="mod">
          <ac:chgData name="Heijligers, Bram" userId="5cef929d-ecf9-4fca-bf12-bc5ee065fc99" providerId="ADAL" clId="{FF795FA4-66BA-4F0E-A576-3C3EDD9D1694}" dt="2023-08-29T09:36:33.673" v="12"/>
          <ac:spMkLst>
            <pc:docMk/>
            <pc:sldMk cId="2683140886" sldId="308"/>
            <ac:spMk id="228" creationId="{00000000-0000-0000-0000-000000000000}"/>
          </ac:spMkLst>
        </pc:spChg>
      </pc:sldChg>
      <pc:sldChg chg="modSp">
        <pc:chgData name="Heijligers, Bram" userId="5cef929d-ecf9-4fca-bf12-bc5ee065fc99" providerId="ADAL" clId="{FF795FA4-66BA-4F0E-A576-3C3EDD9D1694}" dt="2023-08-29T09:36:46.378" v="13"/>
        <pc:sldMkLst>
          <pc:docMk/>
          <pc:sldMk cId="2397875895" sldId="311"/>
        </pc:sldMkLst>
        <pc:spChg chg="mod">
          <ac:chgData name="Heijligers, Bram" userId="5cef929d-ecf9-4fca-bf12-bc5ee065fc99" providerId="ADAL" clId="{FF795FA4-66BA-4F0E-A576-3C3EDD9D1694}" dt="2023-08-29T09:36:46.378" v="13"/>
          <ac:spMkLst>
            <pc:docMk/>
            <pc:sldMk cId="2397875895" sldId="311"/>
            <ac:spMk id="240" creationId="{00000000-0000-0000-0000-000000000000}"/>
          </ac:spMkLst>
        </pc:spChg>
      </pc:sldChg>
      <pc:sldChg chg="modSp">
        <pc:chgData name="Heijligers, Bram" userId="5cef929d-ecf9-4fca-bf12-bc5ee065fc99" providerId="ADAL" clId="{FF795FA4-66BA-4F0E-A576-3C3EDD9D1694}" dt="2023-08-29T09:36:33.673" v="12"/>
        <pc:sldMkLst>
          <pc:docMk/>
          <pc:sldMk cId="3399973339" sldId="324"/>
        </pc:sldMkLst>
        <pc:spChg chg="mod">
          <ac:chgData name="Heijligers, Bram" userId="5cef929d-ecf9-4fca-bf12-bc5ee065fc99" providerId="ADAL" clId="{FF795FA4-66BA-4F0E-A576-3C3EDD9D1694}" dt="2023-08-29T09:36:33.673" v="12"/>
          <ac:spMkLst>
            <pc:docMk/>
            <pc:sldMk cId="3399973339" sldId="324"/>
            <ac:spMk id="228" creationId="{00000000-0000-0000-0000-000000000000}"/>
          </ac:spMkLst>
        </pc:spChg>
      </pc:sldChg>
      <pc:sldChg chg="modSp">
        <pc:chgData name="Heijligers, Bram" userId="5cef929d-ecf9-4fca-bf12-bc5ee065fc99" providerId="ADAL" clId="{FF795FA4-66BA-4F0E-A576-3C3EDD9D1694}" dt="2023-08-29T09:36:46.378" v="13"/>
        <pc:sldMkLst>
          <pc:docMk/>
          <pc:sldMk cId="3366952028" sldId="325"/>
        </pc:sldMkLst>
        <pc:spChg chg="mod">
          <ac:chgData name="Heijligers, Bram" userId="5cef929d-ecf9-4fca-bf12-bc5ee065fc99" providerId="ADAL" clId="{FF795FA4-66BA-4F0E-A576-3C3EDD9D1694}" dt="2023-08-29T09:36:46.378" v="13"/>
          <ac:spMkLst>
            <pc:docMk/>
            <pc:sldMk cId="3366952028" sldId="325"/>
            <ac:spMk id="240" creationId="{00000000-0000-0000-0000-000000000000}"/>
          </ac:spMkLst>
        </pc:spChg>
      </pc:sldChg>
      <pc:sldChg chg="modSp">
        <pc:chgData name="Heijligers, Bram" userId="5cef929d-ecf9-4fca-bf12-bc5ee065fc99" providerId="ADAL" clId="{FF795FA4-66BA-4F0E-A576-3C3EDD9D1694}" dt="2023-08-29T09:36:46.378" v="13"/>
        <pc:sldMkLst>
          <pc:docMk/>
          <pc:sldMk cId="1600689614" sldId="326"/>
        </pc:sldMkLst>
        <pc:spChg chg="mod">
          <ac:chgData name="Heijligers, Bram" userId="5cef929d-ecf9-4fca-bf12-bc5ee065fc99" providerId="ADAL" clId="{FF795FA4-66BA-4F0E-A576-3C3EDD9D1694}" dt="2023-08-29T09:36:46.378" v="13"/>
          <ac:spMkLst>
            <pc:docMk/>
            <pc:sldMk cId="1600689614" sldId="326"/>
            <ac:spMk id="240" creationId="{00000000-0000-0000-0000-000000000000}"/>
          </ac:spMkLst>
        </pc:spChg>
      </pc:sldChg>
      <pc:sldChg chg="modSp">
        <pc:chgData name="Heijligers, Bram" userId="5cef929d-ecf9-4fca-bf12-bc5ee065fc99" providerId="ADAL" clId="{FF795FA4-66BA-4F0E-A576-3C3EDD9D1694}" dt="2023-08-29T09:36:33.673" v="12"/>
        <pc:sldMkLst>
          <pc:docMk/>
          <pc:sldMk cId="2423163008" sldId="327"/>
        </pc:sldMkLst>
        <pc:spChg chg="mod">
          <ac:chgData name="Heijligers, Bram" userId="5cef929d-ecf9-4fca-bf12-bc5ee065fc99" providerId="ADAL" clId="{FF795FA4-66BA-4F0E-A576-3C3EDD9D1694}" dt="2023-08-29T09:36:33.673" v="12"/>
          <ac:spMkLst>
            <pc:docMk/>
            <pc:sldMk cId="2423163008" sldId="327"/>
            <ac:spMk id="228" creationId="{00000000-0000-0000-0000-000000000000}"/>
          </ac:spMkLst>
        </pc:spChg>
      </pc:sldChg>
      <pc:sldChg chg="modSp">
        <pc:chgData name="Heijligers, Bram" userId="5cef929d-ecf9-4fca-bf12-bc5ee065fc99" providerId="ADAL" clId="{FF795FA4-66BA-4F0E-A576-3C3EDD9D1694}" dt="2023-08-29T09:36:33.673" v="12"/>
        <pc:sldMkLst>
          <pc:docMk/>
          <pc:sldMk cId="902546621" sldId="328"/>
        </pc:sldMkLst>
        <pc:spChg chg="mod">
          <ac:chgData name="Heijligers, Bram" userId="5cef929d-ecf9-4fca-bf12-bc5ee065fc99" providerId="ADAL" clId="{FF795FA4-66BA-4F0E-A576-3C3EDD9D1694}" dt="2023-08-29T09:36:33.673" v="12"/>
          <ac:spMkLst>
            <pc:docMk/>
            <pc:sldMk cId="902546621" sldId="328"/>
            <ac:spMk id="228" creationId="{00000000-0000-0000-0000-000000000000}"/>
          </ac:spMkLst>
        </pc:spChg>
      </pc:sldChg>
      <pc:sldChg chg="modSp">
        <pc:chgData name="Heijligers, Bram" userId="5cef929d-ecf9-4fca-bf12-bc5ee065fc99" providerId="ADAL" clId="{FF795FA4-66BA-4F0E-A576-3C3EDD9D1694}" dt="2023-08-29T09:36:46.378" v="13"/>
        <pc:sldMkLst>
          <pc:docMk/>
          <pc:sldMk cId="628294700" sldId="329"/>
        </pc:sldMkLst>
        <pc:spChg chg="mod">
          <ac:chgData name="Heijligers, Bram" userId="5cef929d-ecf9-4fca-bf12-bc5ee065fc99" providerId="ADAL" clId="{FF795FA4-66BA-4F0E-A576-3C3EDD9D1694}" dt="2023-08-29T09:36:46.378" v="13"/>
          <ac:spMkLst>
            <pc:docMk/>
            <pc:sldMk cId="628294700" sldId="329"/>
            <ac:spMk id="240" creationId="{00000000-0000-0000-0000-000000000000}"/>
          </ac:spMkLst>
        </pc:spChg>
      </pc:sldChg>
      <pc:sldChg chg="modSp mod">
        <pc:chgData name="Heijligers, Bram" userId="5cef929d-ecf9-4fca-bf12-bc5ee065fc99" providerId="ADAL" clId="{FF795FA4-66BA-4F0E-A576-3C3EDD9D1694}" dt="2023-08-29T09:45:54.337" v="102"/>
        <pc:sldMkLst>
          <pc:docMk/>
          <pc:sldMk cId="2742258651" sldId="330"/>
        </pc:sldMkLst>
        <pc:spChg chg="mod">
          <ac:chgData name="Heijligers, Bram" userId="5cef929d-ecf9-4fca-bf12-bc5ee065fc99" providerId="ADAL" clId="{FF795FA4-66BA-4F0E-A576-3C3EDD9D1694}" dt="2023-08-29T09:45:50.163" v="101"/>
          <ac:spMkLst>
            <pc:docMk/>
            <pc:sldMk cId="2742258651" sldId="330"/>
            <ac:spMk id="7" creationId="{53BB9E1B-97C5-2DA9-6DD8-8B90626EFB7C}"/>
          </ac:spMkLst>
        </pc:spChg>
        <pc:spChg chg="mod">
          <ac:chgData name="Heijligers, Bram" userId="5cef929d-ecf9-4fca-bf12-bc5ee065fc99" providerId="ADAL" clId="{FF795FA4-66BA-4F0E-A576-3C3EDD9D1694}" dt="2023-08-29T09:43:48.274" v="96" actId="20577"/>
          <ac:spMkLst>
            <pc:docMk/>
            <pc:sldMk cId="2742258651" sldId="330"/>
            <ac:spMk id="479" creationId="{00000000-0000-0000-0000-000000000000}"/>
          </ac:spMkLst>
        </pc:spChg>
        <pc:spChg chg="mod">
          <ac:chgData name="Heijligers, Bram" userId="5cef929d-ecf9-4fca-bf12-bc5ee065fc99" providerId="ADAL" clId="{FF795FA4-66BA-4F0E-A576-3C3EDD9D1694}" dt="2023-08-29T09:45:54.337" v="102"/>
          <ac:spMkLst>
            <pc:docMk/>
            <pc:sldMk cId="2742258651" sldId="330"/>
            <ac:spMk id="480" creationId="{00000000-0000-0000-0000-000000000000}"/>
          </ac:spMkLst>
        </pc:spChg>
      </pc:sldChg>
      <pc:sldChg chg="modSp add mod">
        <pc:chgData name="Heijligers, Bram" userId="5cef929d-ecf9-4fca-bf12-bc5ee065fc99" providerId="ADAL" clId="{FF795FA4-66BA-4F0E-A576-3C3EDD9D1694}" dt="2023-08-29T09:36:46.378" v="13"/>
        <pc:sldMkLst>
          <pc:docMk/>
          <pc:sldMk cId="3700652794" sldId="331"/>
        </pc:sldMkLst>
        <pc:spChg chg="mod">
          <ac:chgData name="Heijligers, Bram" userId="5cef929d-ecf9-4fca-bf12-bc5ee065fc99" providerId="ADAL" clId="{FF795FA4-66BA-4F0E-A576-3C3EDD9D1694}" dt="2023-08-29T09:35:53.873" v="7" actId="20577"/>
          <ac:spMkLst>
            <pc:docMk/>
            <pc:sldMk cId="3700652794" sldId="331"/>
            <ac:spMk id="223" creationId="{00000000-0000-0000-0000-000000000000}"/>
          </ac:spMkLst>
        </pc:spChg>
        <pc:spChg chg="mod">
          <ac:chgData name="Heijligers, Bram" userId="5cef929d-ecf9-4fca-bf12-bc5ee065fc99" providerId="ADAL" clId="{FF795FA4-66BA-4F0E-A576-3C3EDD9D1694}" dt="2023-08-29T09:36:46.378" v="13"/>
          <ac:spMkLst>
            <pc:docMk/>
            <pc:sldMk cId="3700652794" sldId="331"/>
            <ac:spMk id="228" creationId="{00000000-0000-0000-0000-000000000000}"/>
          </ac:spMkLst>
        </pc:spChg>
        <pc:spChg chg="mod">
          <ac:chgData name="Heijligers, Bram" userId="5cef929d-ecf9-4fca-bf12-bc5ee065fc99" providerId="ADAL" clId="{FF795FA4-66BA-4F0E-A576-3C3EDD9D1694}" dt="2023-08-29T09:35:51.977" v="5" actId="20577"/>
          <ac:spMkLst>
            <pc:docMk/>
            <pc:sldMk cId="3700652794" sldId="331"/>
            <ac:spMk id="229" creationId="{00000000-0000-0000-0000-000000000000}"/>
          </ac:spMkLst>
        </pc:spChg>
      </pc:sldChg>
      <pc:sldChg chg="modSp add mod">
        <pc:chgData name="Heijligers, Bram" userId="5cef929d-ecf9-4fca-bf12-bc5ee065fc99" providerId="ADAL" clId="{FF795FA4-66BA-4F0E-A576-3C3EDD9D1694}" dt="2023-08-29T09:36:46.378" v="13"/>
        <pc:sldMkLst>
          <pc:docMk/>
          <pc:sldMk cId="4013585187" sldId="332"/>
        </pc:sldMkLst>
        <pc:spChg chg="mod">
          <ac:chgData name="Heijligers, Bram" userId="5cef929d-ecf9-4fca-bf12-bc5ee065fc99" providerId="ADAL" clId="{FF795FA4-66BA-4F0E-A576-3C3EDD9D1694}" dt="2023-08-29T09:36:01.136" v="11" actId="20577"/>
          <ac:spMkLst>
            <pc:docMk/>
            <pc:sldMk cId="4013585187" sldId="332"/>
            <ac:spMk id="237" creationId="{00000000-0000-0000-0000-000000000000}"/>
          </ac:spMkLst>
        </pc:spChg>
        <pc:spChg chg="mod">
          <ac:chgData name="Heijligers, Bram" userId="5cef929d-ecf9-4fca-bf12-bc5ee065fc99" providerId="ADAL" clId="{FF795FA4-66BA-4F0E-A576-3C3EDD9D1694}" dt="2023-08-29T09:36:46.378" v="13"/>
          <ac:spMkLst>
            <pc:docMk/>
            <pc:sldMk cId="4013585187" sldId="332"/>
            <ac:spMk id="240" creationId="{00000000-0000-0000-0000-000000000000}"/>
          </ac:spMkLst>
        </pc:spChg>
        <pc:spChg chg="mod">
          <ac:chgData name="Heijligers, Bram" userId="5cef929d-ecf9-4fca-bf12-bc5ee065fc99" providerId="ADAL" clId="{FF795FA4-66BA-4F0E-A576-3C3EDD9D1694}" dt="2023-08-29T09:35:59.048" v="9" actId="20577"/>
          <ac:spMkLst>
            <pc:docMk/>
            <pc:sldMk cId="4013585187" sldId="332"/>
            <ac:spMk id="241" creationId="{00000000-0000-0000-0000-000000000000}"/>
          </ac:spMkLst>
        </pc:spChg>
      </pc:sldChg>
      <pc:sldChg chg="add del">
        <pc:chgData name="Heijligers, Bram" userId="5cef929d-ecf9-4fca-bf12-bc5ee065fc99" providerId="ADAL" clId="{FF795FA4-66BA-4F0E-A576-3C3EDD9D1694}" dt="2023-08-29T09:38:25.652" v="15" actId="47"/>
        <pc:sldMkLst>
          <pc:docMk/>
          <pc:sldMk cId="3580436512" sldId="333"/>
        </pc:sldMkLst>
      </pc:sldChg>
      <pc:sldChg chg="modSp add mod">
        <pc:chgData name="Heijligers, Bram" userId="5cef929d-ecf9-4fca-bf12-bc5ee065fc99" providerId="ADAL" clId="{FF795FA4-66BA-4F0E-A576-3C3EDD9D1694}" dt="2023-08-29T09:41:40.564" v="85"/>
        <pc:sldMkLst>
          <pc:docMk/>
          <pc:sldMk cId="2335753350" sldId="334"/>
        </pc:sldMkLst>
        <pc:spChg chg="mod">
          <ac:chgData name="Heijligers, Bram" userId="5cef929d-ecf9-4fca-bf12-bc5ee065fc99" providerId="ADAL" clId="{FF795FA4-66BA-4F0E-A576-3C3EDD9D1694}" dt="2023-08-29T09:41:37.440" v="84"/>
          <ac:spMkLst>
            <pc:docMk/>
            <pc:sldMk cId="2335753350" sldId="334"/>
            <ac:spMk id="8" creationId="{DE8B85CC-86BE-FFBA-5E25-9E5D1318CD48}"/>
          </ac:spMkLst>
        </pc:spChg>
        <pc:spChg chg="mod">
          <ac:chgData name="Heijligers, Bram" userId="5cef929d-ecf9-4fca-bf12-bc5ee065fc99" providerId="ADAL" clId="{FF795FA4-66BA-4F0E-A576-3C3EDD9D1694}" dt="2023-08-29T09:38:30.365" v="17" actId="20577"/>
          <ac:spMkLst>
            <pc:docMk/>
            <pc:sldMk cId="2335753350" sldId="334"/>
            <ac:spMk id="479" creationId="{00000000-0000-0000-0000-000000000000}"/>
          </ac:spMkLst>
        </pc:spChg>
        <pc:spChg chg="mod">
          <ac:chgData name="Heijligers, Bram" userId="5cef929d-ecf9-4fca-bf12-bc5ee065fc99" providerId="ADAL" clId="{FF795FA4-66BA-4F0E-A576-3C3EDD9D1694}" dt="2023-08-29T09:41:40.564" v="85"/>
          <ac:spMkLst>
            <pc:docMk/>
            <pc:sldMk cId="2335753350" sldId="334"/>
            <ac:spMk id="480" creationId="{00000000-0000-0000-0000-000000000000}"/>
          </ac:spMkLst>
        </pc:spChg>
      </pc:sldChg>
      <pc:sldChg chg="modSp add mod">
        <pc:chgData name="Heijligers, Bram" userId="5cef929d-ecf9-4fca-bf12-bc5ee065fc99" providerId="ADAL" clId="{FF795FA4-66BA-4F0E-A576-3C3EDD9D1694}" dt="2023-08-29T09:40:14.720" v="30"/>
        <pc:sldMkLst>
          <pc:docMk/>
          <pc:sldMk cId="3802033950" sldId="335"/>
        </pc:sldMkLst>
        <pc:spChg chg="mod">
          <ac:chgData name="Heijligers, Bram" userId="5cef929d-ecf9-4fca-bf12-bc5ee065fc99" providerId="ADAL" clId="{FF795FA4-66BA-4F0E-A576-3C3EDD9D1694}" dt="2023-08-29T09:38:53.537" v="22" actId="20577"/>
          <ac:spMkLst>
            <pc:docMk/>
            <pc:sldMk cId="3802033950" sldId="335"/>
            <ac:spMk id="467" creationId="{00000000-0000-0000-0000-000000000000}"/>
          </ac:spMkLst>
        </pc:spChg>
        <pc:spChg chg="mod">
          <ac:chgData name="Heijligers, Bram" userId="5cef929d-ecf9-4fca-bf12-bc5ee065fc99" providerId="ADAL" clId="{FF795FA4-66BA-4F0E-A576-3C3EDD9D1694}" dt="2023-08-29T09:40:14.720" v="30"/>
          <ac:spMkLst>
            <pc:docMk/>
            <pc:sldMk cId="3802033950" sldId="335"/>
            <ac:spMk id="469" creationId="{00000000-0000-0000-0000-000000000000}"/>
          </ac:spMkLst>
        </pc:spChg>
      </pc:sldChg>
      <pc:sldChg chg="modSp add mod">
        <pc:chgData name="Heijligers, Bram" userId="5cef929d-ecf9-4fca-bf12-bc5ee065fc99" providerId="ADAL" clId="{FF795FA4-66BA-4F0E-A576-3C3EDD9D1694}" dt="2023-08-29T09:45:58.412" v="103"/>
        <pc:sldMkLst>
          <pc:docMk/>
          <pc:sldMk cId="3369105654" sldId="336"/>
        </pc:sldMkLst>
        <pc:spChg chg="mod">
          <ac:chgData name="Heijligers, Bram" userId="5cef929d-ecf9-4fca-bf12-bc5ee065fc99" providerId="ADAL" clId="{FF795FA4-66BA-4F0E-A576-3C3EDD9D1694}" dt="2023-08-29T09:43:33.647" v="92" actId="20577"/>
          <ac:spMkLst>
            <pc:docMk/>
            <pc:sldMk cId="3369105654" sldId="336"/>
            <ac:spMk id="467" creationId="{00000000-0000-0000-0000-000000000000}"/>
          </ac:spMkLst>
        </pc:spChg>
        <pc:spChg chg="mod">
          <ac:chgData name="Heijligers, Bram" userId="5cef929d-ecf9-4fca-bf12-bc5ee065fc99" providerId="ADAL" clId="{FF795FA4-66BA-4F0E-A576-3C3EDD9D1694}" dt="2023-08-29T09:45:58.412" v="103"/>
          <ac:spMkLst>
            <pc:docMk/>
            <pc:sldMk cId="3369105654" sldId="336"/>
            <ac:spMk id="469" creationId="{00000000-0000-0000-0000-000000000000}"/>
          </ac:spMkLst>
        </pc:spChg>
      </pc:sldChg>
    </pc:docChg>
  </pc:docChgLst>
  <pc:docChgLst>
    <pc:chgData name="Dziechciarz, Michal (225484)" userId="S::225484@buas.nl::39351371-4325-4757-a866-058cafeb0295" providerId="AD" clId="Web-{F8840DFB-CDB0-0082-D833-DAB32E837C68}"/>
    <pc:docChg chg="modSld">
      <pc:chgData name="Dziechciarz, Michal (225484)" userId="S::225484@buas.nl::39351371-4325-4757-a866-058cafeb0295" providerId="AD" clId="Web-{F8840DFB-CDB0-0082-D833-DAB32E837C68}" dt="2023-11-03T12:48:49.586" v="1388" actId="20577"/>
      <pc:docMkLst>
        <pc:docMk/>
      </pc:docMkLst>
      <pc:sldChg chg="addSp delSp modSp">
        <pc:chgData name="Dziechciarz, Michal (225484)" userId="S::225484@buas.nl::39351371-4325-4757-a866-058cafeb0295" providerId="AD" clId="Web-{F8840DFB-CDB0-0082-D833-DAB32E837C68}" dt="2023-11-03T09:25:02.350" v="690" actId="20577"/>
        <pc:sldMkLst>
          <pc:docMk/>
          <pc:sldMk cId="0" sldId="294"/>
        </pc:sldMkLst>
        <pc:spChg chg="add mod">
          <ac:chgData name="Dziechciarz, Michal (225484)" userId="S::225484@buas.nl::39351371-4325-4757-a866-058cafeb0295" providerId="AD" clId="Web-{F8840DFB-CDB0-0082-D833-DAB32E837C68}" dt="2023-11-03T09:21:26.373" v="508" actId="20577"/>
          <ac:spMkLst>
            <pc:docMk/>
            <pc:sldMk cId="0" sldId="294"/>
            <ac:spMk id="2" creationId="{A6AB6A37-A789-C7A6-3B0F-8D5DA2842060}"/>
          </ac:spMkLst>
        </pc:spChg>
        <pc:spChg chg="mod">
          <ac:chgData name="Dziechciarz, Michal (225484)" userId="S::225484@buas.nl::39351371-4325-4757-a866-058cafeb0295" providerId="AD" clId="Web-{F8840DFB-CDB0-0082-D833-DAB32E837C68}" dt="2023-11-03T08:53:53.675" v="93" actId="20577"/>
          <ac:spMkLst>
            <pc:docMk/>
            <pc:sldMk cId="0" sldId="294"/>
            <ac:spMk id="28" creationId="{13874640-190A-0BD8-725F-1009D3C929D5}"/>
          </ac:spMkLst>
        </pc:spChg>
        <pc:spChg chg="mod">
          <ac:chgData name="Dziechciarz, Michal (225484)" userId="S::225484@buas.nl::39351371-4325-4757-a866-058cafeb0295" providerId="AD" clId="Web-{F8840DFB-CDB0-0082-D833-DAB32E837C68}" dt="2023-11-03T08:57:03.478" v="194" actId="20577"/>
          <ac:spMkLst>
            <pc:docMk/>
            <pc:sldMk cId="0" sldId="294"/>
            <ac:spMk id="30" creationId="{50764857-0B07-403E-E6E0-B0D4DFC4E841}"/>
          </ac:spMkLst>
        </pc:spChg>
        <pc:spChg chg="del mod">
          <ac:chgData name="Dziechciarz, Michal (225484)" userId="S::225484@buas.nl::39351371-4325-4757-a866-058cafeb0295" providerId="AD" clId="Web-{F8840DFB-CDB0-0082-D833-DAB32E837C68}" dt="2023-11-03T09:19:59.620" v="331"/>
          <ac:spMkLst>
            <pc:docMk/>
            <pc:sldMk cId="0" sldId="294"/>
            <ac:spMk id="32" creationId="{DC6C4B03-8519-DB12-190C-29278E7E4311}"/>
          </ac:spMkLst>
        </pc:spChg>
        <pc:spChg chg="mod">
          <ac:chgData name="Dziechciarz, Michal (225484)" userId="S::225484@buas.nl::39351371-4325-4757-a866-058cafeb0295" providerId="AD" clId="Web-{F8840DFB-CDB0-0082-D833-DAB32E837C68}" dt="2023-11-03T09:18:23.430" v="302" actId="20577"/>
          <ac:spMkLst>
            <pc:docMk/>
            <pc:sldMk cId="0" sldId="294"/>
            <ac:spMk id="34" creationId="{897819D0-F386-00B1-AC49-86AE90C4D73C}"/>
          </ac:spMkLst>
        </pc:spChg>
        <pc:spChg chg="mod">
          <ac:chgData name="Dziechciarz, Michal (225484)" userId="S::225484@buas.nl::39351371-4325-4757-a866-058cafeb0295" providerId="AD" clId="Web-{F8840DFB-CDB0-0082-D833-DAB32E837C68}" dt="2023-11-03T09:25:02.350" v="690" actId="20577"/>
          <ac:spMkLst>
            <pc:docMk/>
            <pc:sldMk cId="0" sldId="294"/>
            <ac:spMk id="36" creationId="{1FBC0589-7EBF-0365-F76F-029165DF69E8}"/>
          </ac:spMkLst>
        </pc:spChg>
      </pc:sldChg>
      <pc:sldChg chg="modSp">
        <pc:chgData name="Dziechciarz, Michal (225484)" userId="S::225484@buas.nl::39351371-4325-4757-a866-058cafeb0295" providerId="AD" clId="Web-{F8840DFB-CDB0-0082-D833-DAB32E837C68}" dt="2023-11-03T12:48:49.586" v="1388" actId="20577"/>
        <pc:sldMkLst>
          <pc:docMk/>
          <pc:sldMk cId="2864773729" sldId="303"/>
        </pc:sldMkLst>
        <pc:spChg chg="mod">
          <ac:chgData name="Dziechciarz, Michal (225484)" userId="S::225484@buas.nl::39351371-4325-4757-a866-058cafeb0295" providerId="AD" clId="Web-{F8840DFB-CDB0-0082-D833-DAB32E837C68}" dt="2023-11-03T09:48:15.711" v="983" actId="20577"/>
          <ac:spMkLst>
            <pc:docMk/>
            <pc:sldMk cId="2864773729" sldId="303"/>
            <ac:spMk id="18" creationId="{F47C9A0B-5517-22F6-4B91-8BC4D4E3D3D6}"/>
          </ac:spMkLst>
        </pc:spChg>
        <pc:spChg chg="mod">
          <ac:chgData name="Dziechciarz, Michal (225484)" userId="S::225484@buas.nl::39351371-4325-4757-a866-058cafeb0295" providerId="AD" clId="Web-{F8840DFB-CDB0-0082-D833-DAB32E837C68}" dt="2023-11-03T09:43:21.076" v="783" actId="20577"/>
          <ac:spMkLst>
            <pc:docMk/>
            <pc:sldMk cId="2864773729" sldId="303"/>
            <ac:spMk id="20" creationId="{B485F8AE-39C9-D4E6-E613-EC3AB9734CF7}"/>
          </ac:spMkLst>
        </pc:spChg>
        <pc:spChg chg="mod">
          <ac:chgData name="Dziechciarz, Michal (225484)" userId="S::225484@buas.nl::39351371-4325-4757-a866-058cafeb0295" providerId="AD" clId="Web-{F8840DFB-CDB0-0082-D833-DAB32E837C68}" dt="2023-11-03T12:43:01.436" v="1372" actId="20577"/>
          <ac:spMkLst>
            <pc:docMk/>
            <pc:sldMk cId="2864773729" sldId="303"/>
            <ac:spMk id="22" creationId="{5FD71943-ECD8-3DCB-B6EB-E2C9AFD58514}"/>
          </ac:spMkLst>
        </pc:spChg>
        <pc:spChg chg="mod">
          <ac:chgData name="Dziechciarz, Michal (225484)" userId="S::225484@buas.nl::39351371-4325-4757-a866-058cafeb0295" providerId="AD" clId="Web-{F8840DFB-CDB0-0082-D833-DAB32E837C68}" dt="2023-11-03T12:48:49.586" v="1388" actId="20577"/>
          <ac:spMkLst>
            <pc:docMk/>
            <pc:sldMk cId="2864773729" sldId="303"/>
            <ac:spMk id="24" creationId="{C100CAF4-BC06-ECF9-6672-9595F652A67C}"/>
          </ac:spMkLst>
        </pc:spChg>
        <pc:spChg chg="mod">
          <ac:chgData name="Dziechciarz, Michal (225484)" userId="S::225484@buas.nl::39351371-4325-4757-a866-058cafeb0295" providerId="AD" clId="Web-{F8840DFB-CDB0-0082-D833-DAB32E837C68}" dt="2023-11-03T10:23:26.082" v="1300" actId="20577"/>
          <ac:spMkLst>
            <pc:docMk/>
            <pc:sldMk cId="2864773729" sldId="303"/>
            <ac:spMk id="26" creationId="{1305EEF2-4F15-6A90-F36E-B857155859F1}"/>
          </ac:spMkLst>
        </pc:spChg>
      </pc:sldChg>
      <pc:sldChg chg="modSp">
        <pc:chgData name="Dziechciarz, Michal (225484)" userId="S::225484@buas.nl::39351371-4325-4757-a866-058cafeb0295" providerId="AD" clId="Web-{F8840DFB-CDB0-0082-D833-DAB32E837C68}" dt="2023-11-03T09:48:53.884" v="997" actId="20577"/>
        <pc:sldMkLst>
          <pc:docMk/>
          <pc:sldMk cId="229156798" sldId="307"/>
        </pc:sldMkLst>
        <pc:spChg chg="mod">
          <ac:chgData name="Dziechciarz, Michal (225484)" userId="S::225484@buas.nl::39351371-4325-4757-a866-058cafeb0295" providerId="AD" clId="Web-{F8840DFB-CDB0-0082-D833-DAB32E837C68}" dt="2023-11-03T09:48:26.133" v="988" actId="20577"/>
          <ac:spMkLst>
            <pc:docMk/>
            <pc:sldMk cId="229156798" sldId="307"/>
            <ac:spMk id="22" creationId="{EF665ECA-F6C2-B71B-D45D-AF92215A0D7B}"/>
          </ac:spMkLst>
        </pc:spChg>
        <pc:spChg chg="mod">
          <ac:chgData name="Dziechciarz, Michal (225484)" userId="S::225484@buas.nl::39351371-4325-4757-a866-058cafeb0295" providerId="AD" clId="Web-{F8840DFB-CDB0-0082-D833-DAB32E837C68}" dt="2023-11-03T09:48:53.884" v="997" actId="20577"/>
          <ac:spMkLst>
            <pc:docMk/>
            <pc:sldMk cId="229156798" sldId="307"/>
            <ac:spMk id="26" creationId="{862CEFA1-455F-CDD9-4044-6708E2F127CB}"/>
          </ac:spMkLst>
        </pc:spChg>
      </pc:sldChg>
      <pc:sldChg chg="modSp">
        <pc:chgData name="Dziechciarz, Michal (225484)" userId="S::225484@buas.nl::39351371-4325-4757-a866-058cafeb0295" providerId="AD" clId="Web-{F8840DFB-CDB0-0082-D833-DAB32E837C68}" dt="2023-11-03T10:28:35.952" v="1366" actId="20577"/>
        <pc:sldMkLst>
          <pc:docMk/>
          <pc:sldMk cId="2335753350" sldId="334"/>
        </pc:sldMkLst>
        <pc:spChg chg="mod">
          <ac:chgData name="Dziechciarz, Michal (225484)" userId="S::225484@buas.nl::39351371-4325-4757-a866-058cafeb0295" providerId="AD" clId="Web-{F8840DFB-CDB0-0082-D833-DAB32E837C68}" dt="2023-11-03T10:28:35.952" v="1366" actId="20577"/>
          <ac:spMkLst>
            <pc:docMk/>
            <pc:sldMk cId="2335753350" sldId="334"/>
            <ac:spMk id="18" creationId="{8CCB3F0C-FD2E-14F8-1505-B915EFC5BB09}"/>
          </ac:spMkLst>
        </pc:spChg>
        <pc:spChg chg="mod">
          <ac:chgData name="Dziechciarz, Michal (225484)" userId="S::225484@buas.nl::39351371-4325-4757-a866-058cafeb0295" providerId="AD" clId="Web-{F8840DFB-CDB0-0082-D833-DAB32E837C68}" dt="2023-11-03T10:10:44.665" v="1113" actId="20577"/>
          <ac:spMkLst>
            <pc:docMk/>
            <pc:sldMk cId="2335753350" sldId="334"/>
            <ac:spMk id="20" creationId="{4C0E48CC-1B95-B1B1-6424-49E76FAFB0DB}"/>
          </ac:spMkLst>
        </pc:spChg>
        <pc:spChg chg="mod">
          <ac:chgData name="Dziechciarz, Michal (225484)" userId="S::225484@buas.nl::39351371-4325-4757-a866-058cafeb0295" providerId="AD" clId="Web-{F8840DFB-CDB0-0082-D833-DAB32E837C68}" dt="2023-11-03T10:12:16.387" v="1194" actId="20577"/>
          <ac:spMkLst>
            <pc:docMk/>
            <pc:sldMk cId="2335753350" sldId="334"/>
            <ac:spMk id="22" creationId="{E589F9CC-AD22-D522-1F79-A4F159B9D94A}"/>
          </ac:spMkLst>
        </pc:spChg>
        <pc:spChg chg="mod">
          <ac:chgData name="Dziechciarz, Michal (225484)" userId="S::225484@buas.nl::39351371-4325-4757-a866-058cafeb0295" providerId="AD" clId="Web-{F8840DFB-CDB0-0082-D833-DAB32E837C68}" dt="2023-11-03T10:14:02.015" v="1255" actId="20577"/>
          <ac:spMkLst>
            <pc:docMk/>
            <pc:sldMk cId="2335753350" sldId="334"/>
            <ac:spMk id="24" creationId="{8E22D668-0A28-64EF-E030-F0BCE7344679}"/>
          </ac:spMkLst>
        </pc:spChg>
        <pc:spChg chg="mod">
          <ac:chgData name="Dziechciarz, Michal (225484)" userId="S::225484@buas.nl::39351371-4325-4757-a866-058cafeb0295" providerId="AD" clId="Web-{F8840DFB-CDB0-0082-D833-DAB32E837C68}" dt="2023-11-03T10:13:55.625" v="1252" actId="20577"/>
          <ac:spMkLst>
            <pc:docMk/>
            <pc:sldMk cId="2335753350" sldId="334"/>
            <ac:spMk id="26" creationId="{6544E739-8B63-B36C-29FF-196C00313AE2}"/>
          </ac:spMkLst>
        </pc:spChg>
      </pc:sldChg>
    </pc:docChg>
  </pc:docChgLst>
  <pc:docChgLst>
    <pc:chgData name="Heijligers, Bram" userId="S::heijligers.b@buas.nl::5cef929d-ecf9-4fca-bf12-bc5ee065fc99" providerId="AD" clId="Web-{CB69438A-5F84-4332-AEBF-7ECEA1C9D5A5}"/>
    <pc:docChg chg="modSld">
      <pc:chgData name="Heijligers, Bram" userId="S::heijligers.b@buas.nl::5cef929d-ecf9-4fca-bf12-bc5ee065fc99" providerId="AD" clId="Web-{CB69438A-5F84-4332-AEBF-7ECEA1C9D5A5}" dt="2021-10-08T07:37:31.922" v="28" actId="20577"/>
      <pc:docMkLst>
        <pc:docMk/>
      </pc:docMkLst>
      <pc:sldChg chg="modSp">
        <pc:chgData name="Heijligers, Bram" userId="S::heijligers.b@buas.nl::5cef929d-ecf9-4fca-bf12-bc5ee065fc99" providerId="AD" clId="Web-{CB69438A-5F84-4332-AEBF-7ECEA1C9D5A5}" dt="2021-10-08T07:37:31.922" v="28" actId="20577"/>
        <pc:sldMkLst>
          <pc:docMk/>
          <pc:sldMk cId="0" sldId="269"/>
        </pc:sldMkLst>
        <pc:spChg chg="mod">
          <ac:chgData name="Heijligers, Bram" userId="S::heijligers.b@buas.nl::5cef929d-ecf9-4fca-bf12-bc5ee065fc99" providerId="AD" clId="Web-{CB69438A-5F84-4332-AEBF-7ECEA1C9D5A5}" dt="2021-10-08T07:37:31.922" v="28" actId="20577"/>
          <ac:spMkLst>
            <pc:docMk/>
            <pc:sldMk cId="0" sldId="269"/>
            <ac:spMk id="216" creationId="{00000000-0000-0000-0000-000000000000}"/>
          </ac:spMkLst>
        </pc:spChg>
      </pc:sldChg>
    </pc:docChg>
  </pc:docChgLst>
  <pc:docChgLst>
    <pc:chgData name="Dziechciarz, Michal (225484)" userId="S::225484@buas.nl::39351371-4325-4757-a866-058cafeb0295" providerId="AD" clId="Web-{C8781E68-CE18-28AD-AD1C-800B2A78E721}"/>
    <pc:docChg chg="modSld">
      <pc:chgData name="Dziechciarz, Michal (225484)" userId="S::225484@buas.nl::39351371-4325-4757-a866-058cafeb0295" providerId="AD" clId="Web-{C8781E68-CE18-28AD-AD1C-800B2A78E721}" dt="2023-10-11T08:10:28.386" v="483" actId="20577"/>
      <pc:docMkLst>
        <pc:docMk/>
      </pc:docMkLst>
      <pc:sldChg chg="modSp">
        <pc:chgData name="Dziechciarz, Michal (225484)" userId="S::225484@buas.nl::39351371-4325-4757-a866-058cafeb0295" providerId="AD" clId="Web-{C8781E68-CE18-28AD-AD1C-800B2A78E721}" dt="2023-10-11T08:07:28.787" v="337" actId="20577"/>
        <pc:sldMkLst>
          <pc:docMk/>
          <pc:sldMk cId="0" sldId="262"/>
        </pc:sldMkLst>
        <pc:spChg chg="mod">
          <ac:chgData name="Dziechciarz, Michal (225484)" userId="S::225484@buas.nl::39351371-4325-4757-a866-058cafeb0295" providerId="AD" clId="Web-{C8781E68-CE18-28AD-AD1C-800B2A78E721}" dt="2023-10-11T08:07:28.787" v="337" actId="20577"/>
          <ac:spMkLst>
            <pc:docMk/>
            <pc:sldMk cId="0" sldId="262"/>
            <ac:spMk id="143" creationId="{00000000-0000-0000-0000-000000000000}"/>
          </ac:spMkLst>
        </pc:spChg>
      </pc:sldChg>
      <pc:sldChg chg="modSp">
        <pc:chgData name="Dziechciarz, Michal (225484)" userId="S::225484@buas.nl::39351371-4325-4757-a866-058cafeb0295" providerId="AD" clId="Web-{C8781E68-CE18-28AD-AD1C-800B2A78E721}" dt="2023-10-11T07:51:58.274" v="245" actId="20577"/>
        <pc:sldMkLst>
          <pc:docMk/>
          <pc:sldMk cId="2683140886" sldId="308"/>
        </pc:sldMkLst>
        <pc:spChg chg="mod">
          <ac:chgData name="Dziechciarz, Michal (225484)" userId="S::225484@buas.nl::39351371-4325-4757-a866-058cafeb0295" providerId="AD" clId="Web-{C8781E68-CE18-28AD-AD1C-800B2A78E721}" dt="2023-10-11T07:50:26.958" v="182" actId="20577"/>
          <ac:spMkLst>
            <pc:docMk/>
            <pc:sldMk cId="2683140886" sldId="308"/>
            <ac:spMk id="226" creationId="{00000000-0000-0000-0000-000000000000}"/>
          </ac:spMkLst>
        </pc:spChg>
        <pc:spChg chg="mod">
          <ac:chgData name="Dziechciarz, Michal (225484)" userId="S::225484@buas.nl::39351371-4325-4757-a866-058cafeb0295" providerId="AD" clId="Web-{C8781E68-CE18-28AD-AD1C-800B2A78E721}" dt="2023-10-11T07:51:58.274" v="245" actId="20577"/>
          <ac:spMkLst>
            <pc:docMk/>
            <pc:sldMk cId="2683140886" sldId="308"/>
            <ac:spMk id="227" creationId="{00000000-0000-0000-0000-000000000000}"/>
          </ac:spMkLst>
        </pc:spChg>
      </pc:sldChg>
      <pc:sldChg chg="modSp">
        <pc:chgData name="Dziechciarz, Michal (225484)" userId="S::225484@buas.nl::39351371-4325-4757-a866-058cafeb0295" providerId="AD" clId="Web-{C8781E68-CE18-28AD-AD1C-800B2A78E721}" dt="2023-10-11T07:26:16.410" v="52" actId="20577"/>
        <pc:sldMkLst>
          <pc:docMk/>
          <pc:sldMk cId="2423163008" sldId="327"/>
        </pc:sldMkLst>
        <pc:spChg chg="mod">
          <ac:chgData name="Dziechciarz, Michal (225484)" userId="S::225484@buas.nl::39351371-4325-4757-a866-058cafeb0295" providerId="AD" clId="Web-{C8781E68-CE18-28AD-AD1C-800B2A78E721}" dt="2023-10-11T07:26:16.410" v="52" actId="20577"/>
          <ac:spMkLst>
            <pc:docMk/>
            <pc:sldMk cId="2423163008" sldId="327"/>
            <ac:spMk id="227" creationId="{00000000-0000-0000-0000-000000000000}"/>
          </ac:spMkLst>
        </pc:spChg>
      </pc:sldChg>
      <pc:sldChg chg="modSp">
        <pc:chgData name="Dziechciarz, Michal (225484)" userId="S::225484@buas.nl::39351371-4325-4757-a866-058cafeb0295" providerId="AD" clId="Web-{C8781E68-CE18-28AD-AD1C-800B2A78E721}" dt="2023-10-11T08:10:28.386" v="483" actId="20577"/>
        <pc:sldMkLst>
          <pc:docMk/>
          <pc:sldMk cId="72106060" sldId="343"/>
        </pc:sldMkLst>
        <pc:spChg chg="mod">
          <ac:chgData name="Dziechciarz, Michal (225484)" userId="S::225484@buas.nl::39351371-4325-4757-a866-058cafeb0295" providerId="AD" clId="Web-{C8781E68-CE18-28AD-AD1C-800B2A78E721}" dt="2023-10-11T08:09:51.260" v="481" actId="20577"/>
          <ac:spMkLst>
            <pc:docMk/>
            <pc:sldMk cId="72106060" sldId="343"/>
            <ac:spMk id="143" creationId="{00000000-0000-0000-0000-000000000000}"/>
          </ac:spMkLst>
        </pc:spChg>
        <pc:spChg chg="mod">
          <ac:chgData name="Dziechciarz, Michal (225484)" userId="S::225484@buas.nl::39351371-4325-4757-a866-058cafeb0295" providerId="AD" clId="Web-{C8781E68-CE18-28AD-AD1C-800B2A78E721}" dt="2023-10-11T08:10:28.386" v="483" actId="20577"/>
          <ac:spMkLst>
            <pc:docMk/>
            <pc:sldMk cId="72106060" sldId="343"/>
            <ac:spMk id="145" creationId="{00000000-0000-0000-0000-000000000000}"/>
          </ac:spMkLst>
        </pc:spChg>
      </pc:sldChg>
    </pc:docChg>
  </pc:docChgLst>
  <pc:docChgLst>
    <pc:chgData name="Dziechciarz, Michal (225484)" userId="S::225484@buas.nl::39351371-4325-4757-a866-058cafeb0295" providerId="AD" clId="Web-{5C8E14C7-2F61-8AFB-C04C-61821FC963B3}"/>
    <pc:docChg chg="addSld modSld">
      <pc:chgData name="Dziechciarz, Michal (225484)" userId="S::225484@buas.nl::39351371-4325-4757-a866-058cafeb0295" providerId="AD" clId="Web-{5C8E14C7-2F61-8AFB-C04C-61821FC963B3}" dt="2023-10-09T12:36:25.129" v="13" actId="14100"/>
      <pc:docMkLst>
        <pc:docMk/>
      </pc:docMkLst>
      <pc:sldChg chg="addSp delSp modSp add replId">
        <pc:chgData name="Dziechciarz, Michal (225484)" userId="S::225484@buas.nl::39351371-4325-4757-a866-058cafeb0295" providerId="AD" clId="Web-{5C8E14C7-2F61-8AFB-C04C-61821FC963B3}" dt="2023-10-09T12:36:25.129" v="13" actId="14100"/>
        <pc:sldMkLst>
          <pc:docMk/>
          <pc:sldMk cId="4292409766" sldId="342"/>
        </pc:sldMkLst>
        <pc:spChg chg="add del mod">
          <ac:chgData name="Dziechciarz, Michal (225484)" userId="S::225484@buas.nl::39351371-4325-4757-a866-058cafeb0295" providerId="AD" clId="Web-{5C8E14C7-2F61-8AFB-C04C-61821FC963B3}" dt="2023-10-09T12:35:18.627" v="2"/>
          <ac:spMkLst>
            <pc:docMk/>
            <pc:sldMk cId="4292409766" sldId="342"/>
            <ac:spMk id="3" creationId="{A8968856-2EF7-9909-6CC9-AAAA51CE9D91}"/>
          </ac:spMkLst>
        </pc:spChg>
        <pc:spChg chg="add del mod">
          <ac:chgData name="Dziechciarz, Michal (225484)" userId="S::225484@buas.nl::39351371-4325-4757-a866-058cafeb0295" providerId="AD" clId="Web-{5C8E14C7-2F61-8AFB-C04C-61821FC963B3}" dt="2023-10-09T12:35:23.987" v="4"/>
          <ac:spMkLst>
            <pc:docMk/>
            <pc:sldMk cId="4292409766" sldId="342"/>
            <ac:spMk id="5" creationId="{AEE374A9-9A5F-1AE4-457D-2231E46AB5F4}"/>
          </ac:spMkLst>
        </pc:spChg>
        <pc:spChg chg="add del mod">
          <ac:chgData name="Dziechciarz, Michal (225484)" userId="S::225484@buas.nl::39351371-4325-4757-a866-058cafeb0295" providerId="AD" clId="Web-{5C8E14C7-2F61-8AFB-C04C-61821FC963B3}" dt="2023-10-09T12:35:27.143" v="6"/>
          <ac:spMkLst>
            <pc:docMk/>
            <pc:sldMk cId="4292409766" sldId="342"/>
            <ac:spMk id="7" creationId="{F281431A-8064-FDD0-9BB8-420590677C41}"/>
          </ac:spMkLst>
        </pc:spChg>
        <pc:spChg chg="add mod">
          <ac:chgData name="Dziechciarz, Michal (225484)" userId="S::225484@buas.nl::39351371-4325-4757-a866-058cafeb0295" providerId="AD" clId="Web-{5C8E14C7-2F61-8AFB-C04C-61821FC963B3}" dt="2023-10-09T12:36:25.129" v="13" actId="14100"/>
          <ac:spMkLst>
            <pc:docMk/>
            <pc:sldMk cId="4292409766" sldId="342"/>
            <ac:spMk id="9" creationId="{7F408D97-ED5A-3DAD-78CA-5D3A952377EC}"/>
          </ac:spMkLst>
        </pc:spChg>
        <pc:spChg chg="del">
          <ac:chgData name="Dziechciarz, Michal (225484)" userId="S::225484@buas.nl::39351371-4325-4757-a866-058cafeb0295" providerId="AD" clId="Web-{5C8E14C7-2F61-8AFB-C04C-61821FC963B3}" dt="2023-10-09T12:35:21.705" v="3"/>
          <ac:spMkLst>
            <pc:docMk/>
            <pc:sldMk cId="4292409766" sldId="342"/>
            <ac:spMk id="224" creationId="{00000000-0000-0000-0000-000000000000}"/>
          </ac:spMkLst>
        </pc:spChg>
        <pc:spChg chg="del">
          <ac:chgData name="Dziechciarz, Michal (225484)" userId="S::225484@buas.nl::39351371-4325-4757-a866-058cafeb0295" providerId="AD" clId="Web-{5C8E14C7-2F61-8AFB-C04C-61821FC963B3}" dt="2023-10-09T12:35:16.393" v="1"/>
          <ac:spMkLst>
            <pc:docMk/>
            <pc:sldMk cId="4292409766" sldId="342"/>
            <ac:spMk id="226" creationId="{00000000-0000-0000-0000-000000000000}"/>
          </ac:spMkLst>
        </pc:spChg>
        <pc:spChg chg="del">
          <ac:chgData name="Dziechciarz, Michal (225484)" userId="S::225484@buas.nl::39351371-4325-4757-a866-058cafeb0295" providerId="AD" clId="Web-{5C8E14C7-2F61-8AFB-C04C-61821FC963B3}" dt="2023-10-09T12:35:24.799" v="5"/>
          <ac:spMkLst>
            <pc:docMk/>
            <pc:sldMk cId="4292409766" sldId="342"/>
            <ac:spMk id="227" creationId="{00000000-0000-0000-0000-000000000000}"/>
          </ac:spMkLst>
        </pc:spChg>
        <pc:picChg chg="add mod">
          <ac:chgData name="Dziechciarz, Michal (225484)" userId="S::225484@buas.nl::39351371-4325-4757-a866-058cafeb0295" providerId="AD" clId="Web-{5C8E14C7-2F61-8AFB-C04C-61821FC963B3}" dt="2023-10-09T12:35:36.237" v="9" actId="14100"/>
          <ac:picMkLst>
            <pc:docMk/>
            <pc:sldMk cId="4292409766" sldId="342"/>
            <ac:picMk id="8" creationId="{8CEAD622-7E7F-5692-1E54-374ED8FD20FE}"/>
          </ac:picMkLst>
        </pc:picChg>
      </pc:sldChg>
    </pc:docChg>
  </pc:docChgLst>
  <pc:docChgLst>
    <pc:chgData name="Dziechciarz, Michal (225484)" userId="S::225484@buas.nl::39351371-4325-4757-a866-058cafeb0295" providerId="AD" clId="Web-{0BE1AF75-60EB-BCFC-AFDB-C39133128D15}"/>
    <pc:docChg chg="modSld">
      <pc:chgData name="Dziechciarz, Michal (225484)" userId="S::225484@buas.nl::39351371-4325-4757-a866-058cafeb0295" providerId="AD" clId="Web-{0BE1AF75-60EB-BCFC-AFDB-C39133128D15}" dt="2023-09-11T14:08:55.058" v="185" actId="20577"/>
      <pc:docMkLst>
        <pc:docMk/>
      </pc:docMkLst>
      <pc:sldChg chg="delSp modSp">
        <pc:chgData name="Dziechciarz, Michal (225484)" userId="S::225484@buas.nl::39351371-4325-4757-a866-058cafeb0295" providerId="AD" clId="Web-{0BE1AF75-60EB-BCFC-AFDB-C39133128D15}" dt="2023-09-11T14:00:17.240" v="27" actId="20577"/>
        <pc:sldMkLst>
          <pc:docMk/>
          <pc:sldMk cId="0" sldId="256"/>
        </pc:sldMkLst>
        <pc:spChg chg="del mod">
          <ac:chgData name="Dziechciarz, Michal (225484)" userId="S::225484@buas.nl::39351371-4325-4757-a866-058cafeb0295" providerId="AD" clId="Web-{0BE1AF75-60EB-BCFC-AFDB-C39133128D15}" dt="2023-09-11T13:59:54.254" v="15"/>
          <ac:spMkLst>
            <pc:docMk/>
            <pc:sldMk cId="0" sldId="256"/>
            <ac:spMk id="2" creationId="{F6DF244E-7A68-4325-B7D7-5C2B203F44F9}"/>
          </ac:spMkLst>
        </pc:spChg>
        <pc:spChg chg="mod">
          <ac:chgData name="Dziechciarz, Michal (225484)" userId="S::225484@buas.nl::39351371-4325-4757-a866-058cafeb0295" providerId="AD" clId="Web-{0BE1AF75-60EB-BCFC-AFDB-C39133128D15}" dt="2023-09-11T13:59:50.801" v="13" actId="20577"/>
          <ac:spMkLst>
            <pc:docMk/>
            <pc:sldMk cId="0" sldId="256"/>
            <ac:spMk id="93" creationId="{00000000-0000-0000-0000-000000000000}"/>
          </ac:spMkLst>
        </pc:spChg>
        <pc:spChg chg="mod">
          <ac:chgData name="Dziechciarz, Michal (225484)" userId="S::225484@buas.nl::39351371-4325-4757-a866-058cafeb0295" providerId="AD" clId="Web-{0BE1AF75-60EB-BCFC-AFDB-C39133128D15}" dt="2023-09-11T14:00:17.240" v="27" actId="20577"/>
          <ac:spMkLst>
            <pc:docMk/>
            <pc:sldMk cId="0" sldId="256"/>
            <ac:spMk id="95" creationId="{00000000-0000-0000-0000-000000000000}"/>
          </ac:spMkLst>
        </pc:spChg>
      </pc:sldChg>
      <pc:sldChg chg="modSp">
        <pc:chgData name="Dziechciarz, Michal (225484)" userId="S::225484@buas.nl::39351371-4325-4757-a866-058cafeb0295" providerId="AD" clId="Web-{0BE1AF75-60EB-BCFC-AFDB-C39133128D15}" dt="2023-09-11T14:08:55.058" v="185" actId="20577"/>
        <pc:sldMkLst>
          <pc:docMk/>
          <pc:sldMk cId="0" sldId="264"/>
        </pc:sldMkLst>
        <pc:spChg chg="mod">
          <ac:chgData name="Dziechciarz, Michal (225484)" userId="S::225484@buas.nl::39351371-4325-4757-a866-058cafeb0295" providerId="AD" clId="Web-{0BE1AF75-60EB-BCFC-AFDB-C39133128D15}" dt="2023-09-11T14:08:55.058" v="185" actId="20577"/>
          <ac:spMkLst>
            <pc:docMk/>
            <pc:sldMk cId="0" sldId="264"/>
            <ac:spMk id="164" creationId="{00000000-0000-0000-0000-000000000000}"/>
          </ac:spMkLst>
        </pc:spChg>
      </pc:sldChg>
      <pc:sldChg chg="modSp">
        <pc:chgData name="Dziechciarz, Michal (225484)" userId="S::225484@buas.nl::39351371-4325-4757-a866-058cafeb0295" providerId="AD" clId="Web-{0BE1AF75-60EB-BCFC-AFDB-C39133128D15}" dt="2023-09-11T14:05:01.220" v="110" actId="20577"/>
        <pc:sldMkLst>
          <pc:docMk/>
          <pc:sldMk cId="0" sldId="268"/>
        </pc:sldMkLst>
        <pc:spChg chg="mod">
          <ac:chgData name="Dziechciarz, Michal (225484)" userId="S::225484@buas.nl::39351371-4325-4757-a866-058cafeb0295" providerId="AD" clId="Web-{0BE1AF75-60EB-BCFC-AFDB-C39133128D15}" dt="2023-09-11T14:05:01.220" v="110" actId="20577"/>
          <ac:spMkLst>
            <pc:docMk/>
            <pc:sldMk cId="0" sldId="268"/>
            <ac:spMk id="205" creationId="{00000000-0000-0000-0000-000000000000}"/>
          </ac:spMkLst>
        </pc:spChg>
      </pc:sldChg>
    </pc:docChg>
  </pc:docChgLst>
  <pc:docChgLst>
    <pc:chgData name="Heijligers, Bram" userId="S::heijligers.b@buas.nl::5cef929d-ecf9-4fca-bf12-bc5ee065fc99" providerId="AD" clId="Web-{9223286C-D1CD-776A-618B-CE27E58B5FA0}"/>
    <pc:docChg chg="addSld modSld">
      <pc:chgData name="Heijligers, Bram" userId="S::heijligers.b@buas.nl::5cef929d-ecf9-4fca-bf12-bc5ee065fc99" providerId="AD" clId="Web-{9223286C-D1CD-776A-618B-CE27E58B5FA0}" dt="2023-09-01T09:23:05.698" v="14" actId="20577"/>
      <pc:docMkLst>
        <pc:docMk/>
      </pc:docMkLst>
      <pc:sldChg chg="modSp">
        <pc:chgData name="Heijligers, Bram" userId="S::heijligers.b@buas.nl::5cef929d-ecf9-4fca-bf12-bc5ee065fc99" providerId="AD" clId="Web-{9223286C-D1CD-776A-618B-CE27E58B5FA0}" dt="2023-09-01T09:23:05.698" v="14" actId="20577"/>
        <pc:sldMkLst>
          <pc:docMk/>
          <pc:sldMk cId="0" sldId="258"/>
        </pc:sldMkLst>
        <pc:spChg chg="mod">
          <ac:chgData name="Heijligers, Bram" userId="S::heijligers.b@buas.nl::5cef929d-ecf9-4fca-bf12-bc5ee065fc99" providerId="AD" clId="Web-{9223286C-D1CD-776A-618B-CE27E58B5FA0}" dt="2023-09-01T09:23:05.698" v="14" actId="20577"/>
          <ac:spMkLst>
            <pc:docMk/>
            <pc:sldMk cId="0" sldId="258"/>
            <ac:spMk id="110" creationId="{00000000-0000-0000-0000-000000000000}"/>
          </ac:spMkLst>
        </pc:spChg>
      </pc:sldChg>
      <pc:sldChg chg="modSp">
        <pc:chgData name="Heijligers, Bram" userId="S::heijligers.b@buas.nl::5cef929d-ecf9-4fca-bf12-bc5ee065fc99" providerId="AD" clId="Web-{9223286C-D1CD-776A-618B-CE27E58B5FA0}" dt="2023-09-01T09:22:23.320" v="10" actId="20577"/>
        <pc:sldMkLst>
          <pc:docMk/>
          <pc:sldMk cId="0" sldId="282"/>
        </pc:sldMkLst>
        <pc:spChg chg="mod">
          <ac:chgData name="Heijligers, Bram" userId="S::heijligers.b@buas.nl::5cef929d-ecf9-4fca-bf12-bc5ee065fc99" providerId="AD" clId="Web-{9223286C-D1CD-776A-618B-CE27E58B5FA0}" dt="2023-09-01T09:22:23.320" v="10" actId="20577"/>
          <ac:spMkLst>
            <pc:docMk/>
            <pc:sldMk cId="0" sldId="282"/>
            <ac:spMk id="356" creationId="{00000000-0000-0000-0000-000000000000}"/>
          </ac:spMkLst>
        </pc:spChg>
        <pc:spChg chg="mod">
          <ac:chgData name="Heijligers, Bram" userId="S::heijligers.b@buas.nl::5cef929d-ecf9-4fca-bf12-bc5ee065fc99" providerId="AD" clId="Web-{9223286C-D1CD-776A-618B-CE27E58B5FA0}" dt="2023-09-01T09:22:18.914" v="9" actId="20577"/>
          <ac:spMkLst>
            <pc:docMk/>
            <pc:sldMk cId="0" sldId="282"/>
            <ac:spMk id="358" creationId="{00000000-0000-0000-0000-000000000000}"/>
          </ac:spMkLst>
        </pc:spChg>
      </pc:sldChg>
      <pc:sldChg chg="modSp">
        <pc:chgData name="Heijligers, Bram" userId="S::heijligers.b@buas.nl::5cef929d-ecf9-4fca-bf12-bc5ee065fc99" providerId="AD" clId="Web-{9223286C-D1CD-776A-618B-CE27E58B5FA0}" dt="2023-09-01T09:21:48.365" v="5" actId="20577"/>
        <pc:sldMkLst>
          <pc:docMk/>
          <pc:sldMk cId="0" sldId="296"/>
        </pc:sldMkLst>
        <pc:spChg chg="mod">
          <ac:chgData name="Heijligers, Bram" userId="S::heijligers.b@buas.nl::5cef929d-ecf9-4fca-bf12-bc5ee065fc99" providerId="AD" clId="Web-{9223286C-D1CD-776A-618B-CE27E58B5FA0}" dt="2023-09-01T09:21:48.365" v="5" actId="20577"/>
          <ac:spMkLst>
            <pc:docMk/>
            <pc:sldMk cId="0" sldId="296"/>
            <ac:spMk id="497" creationId="{00000000-0000-0000-0000-000000000000}"/>
          </ac:spMkLst>
        </pc:spChg>
        <pc:spChg chg="mod">
          <ac:chgData name="Heijligers, Bram" userId="S::heijligers.b@buas.nl::5cef929d-ecf9-4fca-bf12-bc5ee065fc99" providerId="AD" clId="Web-{9223286C-D1CD-776A-618B-CE27E58B5FA0}" dt="2023-09-01T09:21:41.177" v="3" actId="20577"/>
          <ac:spMkLst>
            <pc:docMk/>
            <pc:sldMk cId="0" sldId="296"/>
            <ac:spMk id="499" creationId="{00000000-0000-0000-0000-000000000000}"/>
          </ac:spMkLst>
        </pc:spChg>
      </pc:sldChg>
      <pc:sldChg chg="modSp">
        <pc:chgData name="Heijligers, Bram" userId="S::heijligers.b@buas.nl::5cef929d-ecf9-4fca-bf12-bc5ee065fc99" providerId="AD" clId="Web-{9223286C-D1CD-776A-618B-CE27E58B5FA0}" dt="2023-09-01T09:21:52.631" v="6" actId="20577"/>
        <pc:sldMkLst>
          <pc:docMk/>
          <pc:sldMk cId="0" sldId="297"/>
        </pc:sldMkLst>
        <pc:spChg chg="mod">
          <ac:chgData name="Heijligers, Bram" userId="S::heijligers.b@buas.nl::5cef929d-ecf9-4fca-bf12-bc5ee065fc99" providerId="AD" clId="Web-{9223286C-D1CD-776A-618B-CE27E58B5FA0}" dt="2023-09-01T09:21:52.631" v="6" actId="20577"/>
          <ac:spMkLst>
            <pc:docMk/>
            <pc:sldMk cId="0" sldId="297"/>
            <ac:spMk id="508" creationId="{00000000-0000-0000-0000-000000000000}"/>
          </ac:spMkLst>
        </pc:spChg>
      </pc:sldChg>
      <pc:sldChg chg="modSp">
        <pc:chgData name="Heijligers, Bram" userId="S::heijligers.b@buas.nl::5cef929d-ecf9-4fca-bf12-bc5ee065fc99" providerId="AD" clId="Web-{9223286C-D1CD-776A-618B-CE27E58B5FA0}" dt="2023-09-01T09:21:56.194" v="7" actId="20577"/>
        <pc:sldMkLst>
          <pc:docMk/>
          <pc:sldMk cId="0" sldId="298"/>
        </pc:sldMkLst>
        <pc:spChg chg="mod">
          <ac:chgData name="Heijligers, Bram" userId="S::heijligers.b@buas.nl::5cef929d-ecf9-4fca-bf12-bc5ee065fc99" providerId="AD" clId="Web-{9223286C-D1CD-776A-618B-CE27E58B5FA0}" dt="2023-09-01T09:21:56.194" v="7" actId="20577"/>
          <ac:spMkLst>
            <pc:docMk/>
            <pc:sldMk cId="0" sldId="298"/>
            <ac:spMk id="515" creationId="{00000000-0000-0000-0000-000000000000}"/>
          </ac:spMkLst>
        </pc:spChg>
      </pc:sldChg>
      <pc:sldChg chg="add">
        <pc:chgData name="Heijligers, Bram" userId="S::heijligers.b@buas.nl::5cef929d-ecf9-4fca-bf12-bc5ee065fc99" providerId="AD" clId="Web-{9223286C-D1CD-776A-618B-CE27E58B5FA0}" dt="2023-09-01T09:21:28.629" v="0"/>
        <pc:sldMkLst>
          <pc:docMk/>
          <pc:sldMk cId="1883077457" sldId="337"/>
        </pc:sldMkLst>
      </pc:sldChg>
      <pc:sldChg chg="add">
        <pc:chgData name="Heijligers, Bram" userId="S::heijligers.b@buas.nl::5cef929d-ecf9-4fca-bf12-bc5ee065fc99" providerId="AD" clId="Web-{9223286C-D1CD-776A-618B-CE27E58B5FA0}" dt="2023-09-01T09:21:28.692" v="1"/>
        <pc:sldMkLst>
          <pc:docMk/>
          <pc:sldMk cId="574422262" sldId="338"/>
        </pc:sldMkLst>
      </pc:sldChg>
      <pc:sldMasterChg chg="addSldLayout">
        <pc:chgData name="Heijligers, Bram" userId="S::heijligers.b@buas.nl::5cef929d-ecf9-4fca-bf12-bc5ee065fc99" providerId="AD" clId="Web-{9223286C-D1CD-776A-618B-CE27E58B5FA0}" dt="2023-09-01T09:21:28.629" v="0"/>
        <pc:sldMasterMkLst>
          <pc:docMk/>
          <pc:sldMasterMk cId="0" sldId="2147483658"/>
        </pc:sldMasterMkLst>
        <pc:sldLayoutChg chg="add">
          <pc:chgData name="Heijligers, Bram" userId="S::heijligers.b@buas.nl::5cef929d-ecf9-4fca-bf12-bc5ee065fc99" providerId="AD" clId="Web-{9223286C-D1CD-776A-618B-CE27E58B5FA0}" dt="2023-09-01T09:21:28.629" v="0"/>
          <pc:sldLayoutMkLst>
            <pc:docMk/>
            <pc:sldMasterMk cId="0" sldId="2147483658"/>
            <pc:sldLayoutMk cId="0" sldId="2147483662"/>
          </pc:sldLayoutMkLst>
        </pc:sldLayoutChg>
      </pc:sldMasterChg>
    </pc:docChg>
  </pc:docChgLst>
  <pc:docChgLst>
    <pc:chgData name="Dziechciarz, Michal (225484)" userId="S::225484@buas.nl::39351371-4325-4757-a866-058cafeb0295" providerId="AD" clId="Web-{9A46E6C1-D547-D988-3699-0D2332354E1D}"/>
    <pc:docChg chg="modSld">
      <pc:chgData name="Dziechciarz, Michal (225484)" userId="S::225484@buas.nl::39351371-4325-4757-a866-058cafeb0295" providerId="AD" clId="Web-{9A46E6C1-D547-D988-3699-0D2332354E1D}" dt="2023-10-31T13:03:06.339" v="1314" actId="20577"/>
      <pc:docMkLst>
        <pc:docMk/>
      </pc:docMkLst>
      <pc:sldChg chg="modSp">
        <pc:chgData name="Dziechciarz, Michal (225484)" userId="S::225484@buas.nl::39351371-4325-4757-a866-058cafeb0295" providerId="AD" clId="Web-{9A46E6C1-D547-D988-3699-0D2332354E1D}" dt="2023-10-31T12:52:53.353" v="1156" actId="20577"/>
        <pc:sldMkLst>
          <pc:docMk/>
          <pc:sldMk cId="3889067802" sldId="300"/>
        </pc:sldMkLst>
        <pc:spChg chg="mod">
          <ac:chgData name="Dziechciarz, Michal (225484)" userId="S::225484@buas.nl::39351371-4325-4757-a866-058cafeb0295" providerId="AD" clId="Web-{9A46E6C1-D547-D988-3699-0D2332354E1D}" dt="2023-10-31T12:42:21.117" v="826" actId="20577"/>
          <ac:spMkLst>
            <pc:docMk/>
            <pc:sldMk cId="3889067802" sldId="300"/>
            <ac:spMk id="18" creationId="{BD9BEC3A-D074-B0AE-AC85-84EBC8FE355E}"/>
          </ac:spMkLst>
        </pc:spChg>
        <pc:spChg chg="mod">
          <ac:chgData name="Dziechciarz, Michal (225484)" userId="S::225484@buas.nl::39351371-4325-4757-a866-058cafeb0295" providerId="AD" clId="Web-{9A46E6C1-D547-D988-3699-0D2332354E1D}" dt="2023-10-31T12:45:38.154" v="893" actId="20577"/>
          <ac:spMkLst>
            <pc:docMk/>
            <pc:sldMk cId="3889067802" sldId="300"/>
            <ac:spMk id="20" creationId="{720FC4F3-45B8-4E1B-44E8-543C078BD9EA}"/>
          </ac:spMkLst>
        </pc:spChg>
        <pc:spChg chg="mod">
          <ac:chgData name="Dziechciarz, Michal (225484)" userId="S::225484@buas.nl::39351371-4325-4757-a866-058cafeb0295" providerId="AD" clId="Web-{9A46E6C1-D547-D988-3699-0D2332354E1D}" dt="2023-10-31T12:47:43.439" v="996" actId="20577"/>
          <ac:spMkLst>
            <pc:docMk/>
            <pc:sldMk cId="3889067802" sldId="300"/>
            <ac:spMk id="22" creationId="{F1459598-D8DA-E20E-57B7-B950C5E8FE89}"/>
          </ac:spMkLst>
        </pc:spChg>
        <pc:spChg chg="mod">
          <ac:chgData name="Dziechciarz, Michal (225484)" userId="S::225484@buas.nl::39351371-4325-4757-a866-058cafeb0295" providerId="AD" clId="Web-{9A46E6C1-D547-D988-3699-0D2332354E1D}" dt="2023-10-31T12:52:53.353" v="1156" actId="20577"/>
          <ac:spMkLst>
            <pc:docMk/>
            <pc:sldMk cId="3889067802" sldId="300"/>
            <ac:spMk id="24" creationId="{8CDB9D04-E00F-A428-3B32-C84BBEB3BC7C}"/>
          </ac:spMkLst>
        </pc:spChg>
        <pc:spChg chg="mod">
          <ac:chgData name="Dziechciarz, Michal (225484)" userId="S::225484@buas.nl::39351371-4325-4757-a866-058cafeb0295" providerId="AD" clId="Web-{9A46E6C1-D547-D988-3699-0D2332354E1D}" dt="2023-10-31T12:52:37.556" v="1155"/>
          <ac:spMkLst>
            <pc:docMk/>
            <pc:sldMk cId="3889067802" sldId="300"/>
            <ac:spMk id="26" creationId="{55007FA8-A1DB-5326-CEC4-5A4D8183E324}"/>
          </ac:spMkLst>
        </pc:spChg>
      </pc:sldChg>
      <pc:sldChg chg="modSp">
        <pc:chgData name="Dziechciarz, Michal (225484)" userId="S::225484@buas.nl::39351371-4325-4757-a866-058cafeb0295" providerId="AD" clId="Web-{9A46E6C1-D547-D988-3699-0D2332354E1D}" dt="2023-10-31T13:03:06.339" v="1314" actId="20577"/>
        <pc:sldMkLst>
          <pc:docMk/>
          <pc:sldMk cId="2742258651" sldId="330"/>
        </pc:sldMkLst>
        <pc:spChg chg="mod">
          <ac:chgData name="Dziechciarz, Michal (225484)" userId="S::225484@buas.nl::39351371-4325-4757-a866-058cafeb0295" providerId="AD" clId="Web-{9A46E6C1-D547-D988-3699-0D2332354E1D}" dt="2023-10-31T13:00:02.084" v="1263" actId="20577"/>
          <ac:spMkLst>
            <pc:docMk/>
            <pc:sldMk cId="2742258651" sldId="330"/>
            <ac:spMk id="18" creationId="{BE53ED42-9A09-614B-6301-5958BB8DA000}"/>
          </ac:spMkLst>
        </pc:spChg>
        <pc:spChg chg="mod">
          <ac:chgData name="Dziechciarz, Michal (225484)" userId="S::225484@buas.nl::39351371-4325-4757-a866-058cafeb0295" providerId="AD" clId="Web-{9A46E6C1-D547-D988-3699-0D2332354E1D}" dt="2023-10-31T13:03:06.339" v="1314" actId="20577"/>
          <ac:spMkLst>
            <pc:docMk/>
            <pc:sldMk cId="2742258651" sldId="330"/>
            <ac:spMk id="20" creationId="{0DB72B44-D739-B52D-A178-32B2E7525B49}"/>
          </ac:spMkLst>
        </pc:spChg>
        <pc:spChg chg="mod">
          <ac:chgData name="Dziechciarz, Michal (225484)" userId="S::225484@buas.nl::39351371-4325-4757-a866-058cafeb0295" providerId="AD" clId="Web-{9A46E6C1-D547-D988-3699-0D2332354E1D}" dt="2023-10-31T13:00:49.195" v="1265"/>
          <ac:spMkLst>
            <pc:docMk/>
            <pc:sldMk cId="2742258651" sldId="330"/>
            <ac:spMk id="22" creationId="{FFCB2084-661E-FC14-3E64-B0A0A206B3AC}"/>
          </ac:spMkLst>
        </pc:spChg>
        <pc:spChg chg="mod">
          <ac:chgData name="Dziechciarz, Michal (225484)" userId="S::225484@buas.nl::39351371-4325-4757-a866-058cafeb0295" providerId="AD" clId="Web-{9A46E6C1-D547-D988-3699-0D2332354E1D}" dt="2023-10-31T13:00:49.211" v="1266"/>
          <ac:spMkLst>
            <pc:docMk/>
            <pc:sldMk cId="2742258651" sldId="330"/>
            <ac:spMk id="24" creationId="{7A762527-AFA9-F053-6720-23920D5F6D04}"/>
          </ac:spMkLst>
        </pc:spChg>
        <pc:spChg chg="mod">
          <ac:chgData name="Dziechciarz, Michal (225484)" userId="S::225484@buas.nl::39351371-4325-4757-a866-058cafeb0295" providerId="AD" clId="Web-{9A46E6C1-D547-D988-3699-0D2332354E1D}" dt="2023-10-31T13:00:49.226" v="1267"/>
          <ac:spMkLst>
            <pc:docMk/>
            <pc:sldMk cId="2742258651" sldId="330"/>
            <ac:spMk id="26" creationId="{675A8A9B-317F-4FB6-904B-519F785988FB}"/>
          </ac:spMkLst>
        </pc:spChg>
      </pc:sldChg>
      <pc:sldChg chg="modSp">
        <pc:chgData name="Dziechciarz, Michal (225484)" userId="S::225484@buas.nl::39351371-4325-4757-a866-058cafeb0295" providerId="AD" clId="Web-{9A46E6C1-D547-D988-3699-0D2332354E1D}" dt="2023-10-31T11:28:44.529" v="701" actId="20577"/>
        <pc:sldMkLst>
          <pc:docMk/>
          <pc:sldMk cId="4013585187" sldId="332"/>
        </pc:sldMkLst>
        <pc:spChg chg="mod">
          <ac:chgData name="Dziechciarz, Michal (225484)" userId="S::225484@buas.nl::39351371-4325-4757-a866-058cafeb0295" providerId="AD" clId="Web-{9A46E6C1-D547-D988-3699-0D2332354E1D}" dt="2023-10-31T11:28:44.529" v="701" actId="20577"/>
          <ac:spMkLst>
            <pc:docMk/>
            <pc:sldMk cId="4013585187" sldId="332"/>
            <ac:spMk id="239" creationId="{00000000-0000-0000-0000-000000000000}"/>
          </ac:spMkLst>
        </pc:spChg>
      </pc:sldChg>
      <pc:sldChg chg="addSp modSp">
        <pc:chgData name="Dziechciarz, Michal (225484)" userId="S::225484@buas.nl::39351371-4325-4757-a866-058cafeb0295" providerId="AD" clId="Web-{9A46E6C1-D547-D988-3699-0D2332354E1D}" dt="2023-10-31T11:30:22.252" v="714" actId="20577"/>
        <pc:sldMkLst>
          <pc:docMk/>
          <pc:sldMk cId="0" sldId="345"/>
        </pc:sldMkLst>
        <pc:spChg chg="mod">
          <ac:chgData name="Dziechciarz, Michal (225484)" userId="S::225484@buas.nl::39351371-4325-4757-a866-058cafeb0295" providerId="AD" clId="Web-{9A46E6C1-D547-D988-3699-0D2332354E1D}" dt="2023-10-31T11:23:35.690" v="584" actId="20577"/>
          <ac:spMkLst>
            <pc:docMk/>
            <pc:sldMk cId="0" sldId="345"/>
            <ac:spMk id="14" creationId="{5F90EA8F-CDBB-96B6-5EF0-8F6C77338099}"/>
          </ac:spMkLst>
        </pc:spChg>
        <pc:spChg chg="mod">
          <ac:chgData name="Dziechciarz, Michal (225484)" userId="S::225484@buas.nl::39351371-4325-4757-a866-058cafeb0295" providerId="AD" clId="Web-{9A46E6C1-D547-D988-3699-0D2332354E1D}" dt="2023-10-31T11:23:32.456" v="582" actId="20577"/>
          <ac:spMkLst>
            <pc:docMk/>
            <pc:sldMk cId="0" sldId="345"/>
            <ac:spMk id="15" creationId="{5154C8E9-C159-C500-CE52-EBA42D7C5084}"/>
          </ac:spMkLst>
        </pc:spChg>
        <pc:spChg chg="mod">
          <ac:chgData name="Dziechciarz, Michal (225484)" userId="S::225484@buas.nl::39351371-4325-4757-a866-058cafeb0295" providerId="AD" clId="Web-{9A46E6C1-D547-D988-3699-0D2332354E1D}" dt="2023-10-31T11:23:43.222" v="587" actId="14100"/>
          <ac:spMkLst>
            <pc:docMk/>
            <pc:sldMk cId="0" sldId="345"/>
            <ac:spMk id="16" creationId="{31A789E5-7E7D-7D31-20BF-6760C405CEAC}"/>
          </ac:spMkLst>
        </pc:spChg>
        <pc:spChg chg="mod">
          <ac:chgData name="Dziechciarz, Michal (225484)" userId="S::225484@buas.nl::39351371-4325-4757-a866-058cafeb0295" providerId="AD" clId="Web-{9A46E6C1-D547-D988-3699-0D2332354E1D}" dt="2023-10-31T11:30:22.252" v="714" actId="20577"/>
          <ac:spMkLst>
            <pc:docMk/>
            <pc:sldMk cId="0" sldId="345"/>
            <ac:spMk id="17" creationId="{74CA1118-A458-2571-F017-1B78C489F67C}"/>
          </ac:spMkLst>
        </pc:spChg>
        <pc:spChg chg="mod">
          <ac:chgData name="Dziechciarz, Michal (225484)" userId="S::225484@buas.nl::39351371-4325-4757-a866-058cafeb0295" providerId="AD" clId="Web-{9A46E6C1-D547-D988-3699-0D2332354E1D}" dt="2023-10-31T11:22:27.985" v="580" actId="20577"/>
          <ac:spMkLst>
            <pc:docMk/>
            <pc:sldMk cId="0" sldId="345"/>
            <ac:spMk id="18" creationId="{7EB7D37B-A79A-3DA4-1F89-C30FBDC1044B}"/>
          </ac:spMkLst>
        </pc:spChg>
        <pc:picChg chg="mod">
          <ac:chgData name="Dziechciarz, Michal (225484)" userId="S::225484@buas.nl::39351371-4325-4757-a866-058cafeb0295" providerId="AD" clId="Web-{9A46E6C1-D547-D988-3699-0D2332354E1D}" dt="2023-10-31T10:57:02.071" v="106" actId="1076"/>
          <ac:picMkLst>
            <pc:docMk/>
            <pc:sldMk cId="0" sldId="345"/>
            <ac:picMk id="11" creationId="{E01EAFA1-C602-C337-1FF6-000FFAE77837}"/>
          </ac:picMkLst>
        </pc:picChg>
        <pc:picChg chg="add mod">
          <ac:chgData name="Dziechciarz, Michal (225484)" userId="S::225484@buas.nl::39351371-4325-4757-a866-058cafeb0295" providerId="AD" clId="Web-{9A46E6C1-D547-D988-3699-0D2332354E1D}" dt="2023-10-31T11:18:11.085" v="442" actId="14100"/>
          <ac:picMkLst>
            <pc:docMk/>
            <pc:sldMk cId="0" sldId="345"/>
            <ac:picMk id="20" creationId="{BCDED2BC-8016-878C-1487-612DD548A639}"/>
          </ac:picMkLst>
        </pc:picChg>
      </pc:sldChg>
    </pc:docChg>
  </pc:docChgLst>
  <pc:docChgLst>
    <pc:chgData name="Dziechciarz, Michal (225484)" userId="S::225484@buas.nl::39351371-4325-4757-a866-058cafeb0295" providerId="AD" clId="Web-{686B85F8-9D5B-495C-7EB5-48A17456AF9C}"/>
    <pc:docChg chg="addSld modSld">
      <pc:chgData name="Dziechciarz, Michal (225484)" userId="S::225484@buas.nl::39351371-4325-4757-a866-058cafeb0295" providerId="AD" clId="Web-{686B85F8-9D5B-495C-7EB5-48A17456AF9C}" dt="2023-09-27T08:46:01.092" v="839" actId="20577"/>
      <pc:docMkLst>
        <pc:docMk/>
      </pc:docMkLst>
      <pc:sldChg chg="modSp">
        <pc:chgData name="Dziechciarz, Michal (225484)" userId="S::225484@buas.nl::39351371-4325-4757-a866-058cafeb0295" providerId="AD" clId="Web-{686B85F8-9D5B-495C-7EB5-48A17456AF9C}" dt="2023-09-27T08:46:01.092" v="839" actId="20577"/>
        <pc:sldMkLst>
          <pc:docMk/>
          <pc:sldMk cId="0" sldId="262"/>
        </pc:sldMkLst>
        <pc:spChg chg="mod">
          <ac:chgData name="Dziechciarz, Michal (225484)" userId="S::225484@buas.nl::39351371-4325-4757-a866-058cafeb0295" providerId="AD" clId="Web-{686B85F8-9D5B-495C-7EB5-48A17456AF9C}" dt="2023-09-27T08:46:01.092" v="839" actId="20577"/>
          <ac:spMkLst>
            <pc:docMk/>
            <pc:sldMk cId="0" sldId="262"/>
            <ac:spMk id="143" creationId="{00000000-0000-0000-0000-000000000000}"/>
          </ac:spMkLst>
        </pc:spChg>
      </pc:sldChg>
      <pc:sldChg chg="delSp modSp">
        <pc:chgData name="Dziechciarz, Michal (225484)" userId="S::225484@buas.nl::39351371-4325-4757-a866-058cafeb0295" providerId="AD" clId="Web-{686B85F8-9D5B-495C-7EB5-48A17456AF9C}" dt="2023-09-27T07:39:19.950" v="297" actId="20577"/>
        <pc:sldMkLst>
          <pc:docMk/>
          <pc:sldMk cId="0" sldId="268"/>
        </pc:sldMkLst>
        <pc:spChg chg="del">
          <ac:chgData name="Dziechciarz, Michal (225484)" userId="S::225484@buas.nl::39351371-4325-4757-a866-058cafeb0295" providerId="AD" clId="Web-{686B85F8-9D5B-495C-7EB5-48A17456AF9C}" dt="2023-09-27T07:34:23.861" v="84"/>
          <ac:spMkLst>
            <pc:docMk/>
            <pc:sldMk cId="0" sldId="268"/>
            <ac:spMk id="3" creationId="{412EC6F5-6BDD-A8C4-1ECD-59AFE27FC2A9}"/>
          </ac:spMkLst>
        </pc:spChg>
        <pc:spChg chg="mod">
          <ac:chgData name="Dziechciarz, Michal (225484)" userId="S::225484@buas.nl::39351371-4325-4757-a866-058cafeb0295" providerId="AD" clId="Web-{686B85F8-9D5B-495C-7EB5-48A17456AF9C}" dt="2023-09-27T07:39:19.950" v="297" actId="20577"/>
          <ac:spMkLst>
            <pc:docMk/>
            <pc:sldMk cId="0" sldId="268"/>
            <ac:spMk id="205" creationId="{00000000-0000-0000-0000-000000000000}"/>
          </ac:spMkLst>
        </pc:spChg>
        <pc:spChg chg="mod">
          <ac:chgData name="Dziechciarz, Michal (225484)" userId="S::225484@buas.nl::39351371-4325-4757-a866-058cafeb0295" providerId="AD" clId="Web-{686B85F8-9D5B-495C-7EB5-48A17456AF9C}" dt="2023-09-27T07:39:12.700" v="294" actId="20577"/>
          <ac:spMkLst>
            <pc:docMk/>
            <pc:sldMk cId="0" sldId="268"/>
            <ac:spMk id="206" creationId="{00000000-0000-0000-0000-000000000000}"/>
          </ac:spMkLst>
        </pc:spChg>
        <pc:picChg chg="del">
          <ac:chgData name="Dziechciarz, Michal (225484)" userId="S::225484@buas.nl::39351371-4325-4757-a866-058cafeb0295" providerId="AD" clId="Web-{686B85F8-9D5B-495C-7EB5-48A17456AF9C}" dt="2023-09-27T07:34:21.845" v="83"/>
          <ac:picMkLst>
            <pc:docMk/>
            <pc:sldMk cId="0" sldId="268"/>
            <ac:picMk id="2" creationId="{EE3DCBE7-05AD-A333-67FB-3FF908E82A97}"/>
          </ac:picMkLst>
        </pc:picChg>
      </pc:sldChg>
      <pc:sldChg chg="modSp">
        <pc:chgData name="Dziechciarz, Michal (225484)" userId="S::225484@buas.nl::39351371-4325-4757-a866-058cafeb0295" providerId="AD" clId="Web-{686B85F8-9D5B-495C-7EB5-48A17456AF9C}" dt="2023-09-27T08:18:56.794" v="809" actId="20577"/>
        <pc:sldMkLst>
          <pc:docMk/>
          <pc:sldMk cId="0" sldId="270"/>
        </pc:sldMkLst>
        <pc:spChg chg="mod">
          <ac:chgData name="Dziechciarz, Michal (225484)" userId="S::225484@buas.nl::39351371-4325-4757-a866-058cafeb0295" providerId="AD" clId="Web-{686B85F8-9D5B-495C-7EB5-48A17456AF9C}" dt="2023-09-27T08:11:01.077" v="463" actId="20577"/>
          <ac:spMkLst>
            <pc:docMk/>
            <pc:sldMk cId="0" sldId="270"/>
            <ac:spMk id="226" creationId="{00000000-0000-0000-0000-000000000000}"/>
          </ac:spMkLst>
        </pc:spChg>
        <pc:spChg chg="mod">
          <ac:chgData name="Dziechciarz, Michal (225484)" userId="S::225484@buas.nl::39351371-4325-4757-a866-058cafeb0295" providerId="AD" clId="Web-{686B85F8-9D5B-495C-7EB5-48A17456AF9C}" dt="2023-09-27T08:18:56.794" v="809" actId="20577"/>
          <ac:spMkLst>
            <pc:docMk/>
            <pc:sldMk cId="0" sldId="270"/>
            <ac:spMk id="227" creationId="{00000000-0000-0000-0000-000000000000}"/>
          </ac:spMkLst>
        </pc:spChg>
      </pc:sldChg>
      <pc:sldChg chg="modSp">
        <pc:chgData name="Dziechciarz, Michal (225484)" userId="S::225484@buas.nl::39351371-4325-4757-a866-058cafeb0295" providerId="AD" clId="Web-{686B85F8-9D5B-495C-7EB5-48A17456AF9C}" dt="2023-09-27T08:19:26.873" v="838" actId="20577"/>
        <pc:sldMkLst>
          <pc:docMk/>
          <pc:sldMk cId="3399973339" sldId="324"/>
        </pc:sldMkLst>
        <pc:spChg chg="mod">
          <ac:chgData name="Dziechciarz, Michal (225484)" userId="S::225484@buas.nl::39351371-4325-4757-a866-058cafeb0295" providerId="AD" clId="Web-{686B85F8-9D5B-495C-7EB5-48A17456AF9C}" dt="2023-09-27T08:19:26.873" v="838" actId="20577"/>
          <ac:spMkLst>
            <pc:docMk/>
            <pc:sldMk cId="3399973339" sldId="324"/>
            <ac:spMk id="226" creationId="{00000000-0000-0000-0000-000000000000}"/>
          </ac:spMkLst>
        </pc:spChg>
      </pc:sldChg>
      <pc:sldChg chg="addSp delSp modSp add replId">
        <pc:chgData name="Dziechciarz, Michal (225484)" userId="S::225484@buas.nl::39351371-4325-4757-a866-058cafeb0295" providerId="AD" clId="Web-{686B85F8-9D5B-495C-7EB5-48A17456AF9C}" dt="2023-09-27T07:34:17.892" v="82" actId="1076"/>
        <pc:sldMkLst>
          <pc:docMk/>
          <pc:sldMk cId="4262150315" sldId="340"/>
        </pc:sldMkLst>
        <pc:spChg chg="mod">
          <ac:chgData name="Dziechciarz, Michal (225484)" userId="S::225484@buas.nl::39351371-4325-4757-a866-058cafeb0295" providerId="AD" clId="Web-{686B85F8-9D5B-495C-7EB5-48A17456AF9C}" dt="2023-09-27T07:34:17.892" v="82" actId="1076"/>
          <ac:spMkLst>
            <pc:docMk/>
            <pc:sldMk cId="4262150315" sldId="340"/>
            <ac:spMk id="3" creationId="{412EC6F5-6BDD-A8C4-1ECD-59AFE27FC2A9}"/>
          </ac:spMkLst>
        </pc:spChg>
        <pc:spChg chg="add del mod">
          <ac:chgData name="Dziechciarz, Michal (225484)" userId="S::225484@buas.nl::39351371-4325-4757-a866-058cafeb0295" providerId="AD" clId="Web-{686B85F8-9D5B-495C-7EB5-48A17456AF9C}" dt="2023-09-27T07:34:01.485" v="76"/>
          <ac:spMkLst>
            <pc:docMk/>
            <pc:sldMk cId="4262150315" sldId="340"/>
            <ac:spMk id="5" creationId="{3EAB0D8F-C0BC-92F6-303A-48FA96F9379D}"/>
          </ac:spMkLst>
        </pc:spChg>
        <pc:spChg chg="add del mod">
          <ac:chgData name="Dziechciarz, Michal (225484)" userId="S::225484@buas.nl::39351371-4325-4757-a866-058cafeb0295" providerId="AD" clId="Web-{686B85F8-9D5B-495C-7EB5-48A17456AF9C}" dt="2023-09-27T07:34:06.235" v="78"/>
          <ac:spMkLst>
            <pc:docMk/>
            <pc:sldMk cId="4262150315" sldId="340"/>
            <ac:spMk id="7" creationId="{595C2735-B069-AF13-2CC8-9CF4C4595BC4}"/>
          </ac:spMkLst>
        </pc:spChg>
        <pc:spChg chg="add del mod">
          <ac:chgData name="Dziechciarz, Michal (225484)" userId="S::225484@buas.nl::39351371-4325-4757-a866-058cafeb0295" providerId="AD" clId="Web-{686B85F8-9D5B-495C-7EB5-48A17456AF9C}" dt="2023-09-27T07:34:10.173" v="80"/>
          <ac:spMkLst>
            <pc:docMk/>
            <pc:sldMk cId="4262150315" sldId="340"/>
            <ac:spMk id="9" creationId="{0C6C1F67-6FCD-404B-CDDB-5B357EA785F9}"/>
          </ac:spMkLst>
        </pc:spChg>
        <pc:spChg chg="del">
          <ac:chgData name="Dziechciarz, Michal (225484)" userId="S::225484@buas.nl::39351371-4325-4757-a866-058cafeb0295" providerId="AD" clId="Web-{686B85F8-9D5B-495C-7EB5-48A17456AF9C}" dt="2023-09-27T07:34:04.391" v="77"/>
          <ac:spMkLst>
            <pc:docMk/>
            <pc:sldMk cId="4262150315" sldId="340"/>
            <ac:spMk id="203" creationId="{00000000-0000-0000-0000-000000000000}"/>
          </ac:spMkLst>
        </pc:spChg>
        <pc:spChg chg="del">
          <ac:chgData name="Dziechciarz, Michal (225484)" userId="S::225484@buas.nl::39351371-4325-4757-a866-058cafeb0295" providerId="AD" clId="Web-{686B85F8-9D5B-495C-7EB5-48A17456AF9C}" dt="2023-09-27T07:33:57.578" v="75"/>
          <ac:spMkLst>
            <pc:docMk/>
            <pc:sldMk cId="4262150315" sldId="340"/>
            <ac:spMk id="205" creationId="{00000000-0000-0000-0000-000000000000}"/>
          </ac:spMkLst>
        </pc:spChg>
        <pc:spChg chg="del">
          <ac:chgData name="Dziechciarz, Michal (225484)" userId="S::225484@buas.nl::39351371-4325-4757-a866-058cafeb0295" providerId="AD" clId="Web-{686B85F8-9D5B-495C-7EB5-48A17456AF9C}" dt="2023-09-27T07:34:07.610" v="79"/>
          <ac:spMkLst>
            <pc:docMk/>
            <pc:sldMk cId="4262150315" sldId="340"/>
            <ac:spMk id="206" creationId="{00000000-0000-0000-0000-000000000000}"/>
          </ac:spMkLst>
        </pc:spChg>
        <pc:picChg chg="mod">
          <ac:chgData name="Dziechciarz, Michal (225484)" userId="S::225484@buas.nl::39351371-4325-4757-a866-058cafeb0295" providerId="AD" clId="Web-{686B85F8-9D5B-495C-7EB5-48A17456AF9C}" dt="2023-09-27T07:34:12.642" v="81" actId="1076"/>
          <ac:picMkLst>
            <pc:docMk/>
            <pc:sldMk cId="4262150315" sldId="340"/>
            <ac:picMk id="2" creationId="{EE3DCBE7-05AD-A333-67FB-3FF908E82A97}"/>
          </ac:picMkLst>
        </pc:picChg>
      </pc:sldChg>
    </pc:docChg>
  </pc:docChgLst>
  <pc:docChgLst>
    <pc:chgData name="Biswas, Abhishek" userId="S::biswas.a@buas.nl::fb8d240a-d551-4b24-ab9a-9862bbc79dd8" providerId="AD" clId="Web-{AD121B51-E0ED-4064-B3F3-5BF26986F106}"/>
    <pc:docChg chg="">
      <pc:chgData name="Biswas, Abhishek" userId="S::biswas.a@buas.nl::fb8d240a-d551-4b24-ab9a-9862bbc79dd8" providerId="AD" clId="Web-{AD121B51-E0ED-4064-B3F3-5BF26986F106}" dt="2021-10-12T08:22:19.306" v="0"/>
      <pc:docMkLst>
        <pc:docMk/>
      </pc:docMkLst>
      <pc:sldChg chg="addCm">
        <pc:chgData name="Biswas, Abhishek" userId="S::biswas.a@buas.nl::fb8d240a-d551-4b24-ab9a-9862bbc79dd8" providerId="AD" clId="Web-{AD121B51-E0ED-4064-B3F3-5BF26986F106}" dt="2021-10-12T08:22:19.306" v="0"/>
        <pc:sldMkLst>
          <pc:docMk/>
          <pc:sldMk cId="0" sldId="282"/>
        </pc:sldMkLst>
      </pc:sldChg>
    </pc:docChg>
  </pc:docChgLst>
  <pc:docChgLst>
    <pc:chgData name="Engering, Elisabeth (210811)" userId="S::210811@buas.nl::e0321fa4-dab0-47ff-8663-e63a5ebcb72c" providerId="AD" clId="Web-{FCE27AD3-2A2C-486D-9BD5-2B0AE5F79050}"/>
    <pc:docChg chg="modSld">
      <pc:chgData name="Engering, Elisabeth (210811)" userId="S::210811@buas.nl::e0321fa4-dab0-47ff-8663-e63a5ebcb72c" providerId="AD" clId="Web-{FCE27AD3-2A2C-486D-9BD5-2B0AE5F79050}" dt="2021-10-22T09:47:28.281" v="1" actId="20577"/>
      <pc:docMkLst>
        <pc:docMk/>
      </pc:docMkLst>
      <pc:sldChg chg="modSp">
        <pc:chgData name="Engering, Elisabeth (210811)" userId="S::210811@buas.nl::e0321fa4-dab0-47ff-8663-e63a5ebcb72c" providerId="AD" clId="Web-{FCE27AD3-2A2C-486D-9BD5-2B0AE5F79050}" dt="2021-10-22T09:47:28.281" v="1" actId="20577"/>
        <pc:sldMkLst>
          <pc:docMk/>
          <pc:sldMk cId="0" sldId="269"/>
        </pc:sldMkLst>
        <pc:spChg chg="mod">
          <ac:chgData name="Engering, Elisabeth (210811)" userId="S::210811@buas.nl::e0321fa4-dab0-47ff-8663-e63a5ebcb72c" providerId="AD" clId="Web-{FCE27AD3-2A2C-486D-9BD5-2B0AE5F79050}" dt="2021-10-22T09:47:28.281" v="1" actId="20577"/>
          <ac:spMkLst>
            <pc:docMk/>
            <pc:sldMk cId="0" sldId="269"/>
            <ac:spMk id="216" creationId="{00000000-0000-0000-0000-000000000000}"/>
          </ac:spMkLst>
        </pc:spChg>
      </pc:sldChg>
    </pc:docChg>
  </pc:docChgLst>
  <pc:docChgLst>
    <pc:chgData name="Blerck, Irene van" userId="S::blerck.i@buas.nl::a459afc0-a645-4902-97f4-db4ffab93732" providerId="AD" clId="Web-{93F31332-918B-45B0-A28E-5082ED56062B}"/>
    <pc:docChg chg="modSld">
      <pc:chgData name="Blerck, Irene van" userId="S::blerck.i@buas.nl::a459afc0-a645-4902-97f4-db4ffab93732" providerId="AD" clId="Web-{93F31332-918B-45B0-A28E-5082ED56062B}" dt="2021-09-17T14:25:59.778" v="24" actId="20577"/>
      <pc:docMkLst>
        <pc:docMk/>
      </pc:docMkLst>
      <pc:sldChg chg="modSp">
        <pc:chgData name="Blerck, Irene van" userId="S::blerck.i@buas.nl::a459afc0-a645-4902-97f4-db4ffab93732" providerId="AD" clId="Web-{93F31332-918B-45B0-A28E-5082ED56062B}" dt="2021-09-17T14:25:59.778" v="24" actId="20577"/>
        <pc:sldMkLst>
          <pc:docMk/>
          <pc:sldMk cId="0" sldId="265"/>
        </pc:sldMkLst>
        <pc:spChg chg="mod">
          <ac:chgData name="Blerck, Irene van" userId="S::blerck.i@buas.nl::a459afc0-a645-4902-97f4-db4ffab93732" providerId="AD" clId="Web-{93F31332-918B-45B0-A28E-5082ED56062B}" dt="2021-09-17T14:25:59.778" v="24" actId="20577"/>
          <ac:spMkLst>
            <pc:docMk/>
            <pc:sldMk cId="0" sldId="265"/>
            <ac:spMk id="174" creationId="{00000000-0000-0000-0000-000000000000}"/>
          </ac:spMkLst>
        </pc:spChg>
      </pc:sldChg>
    </pc:docChg>
  </pc:docChgLst>
  <pc:docChgLst>
    <pc:chgData name="Dziechciarz, Michal (225484)" userId="S::225484@buas.nl::39351371-4325-4757-a866-058cafeb0295" providerId="AD" clId="Web-{767FDF37-C36C-BE3F-EF9B-E3DB2D62EEBC}"/>
    <pc:docChg chg="modSld">
      <pc:chgData name="Dziechciarz, Michal (225484)" userId="S::225484@buas.nl::39351371-4325-4757-a866-058cafeb0295" providerId="AD" clId="Web-{767FDF37-C36C-BE3F-EF9B-E3DB2D62EEBC}" dt="2023-11-03T08:26:08.043" v="75" actId="20577"/>
      <pc:docMkLst>
        <pc:docMk/>
      </pc:docMkLst>
      <pc:sldChg chg="modSp">
        <pc:chgData name="Dziechciarz, Michal (225484)" userId="S::225484@buas.nl::39351371-4325-4757-a866-058cafeb0295" providerId="AD" clId="Web-{767FDF37-C36C-BE3F-EF9B-E3DB2D62EEBC}" dt="2023-11-03T08:26:08.043" v="75" actId="20577"/>
        <pc:sldMkLst>
          <pc:docMk/>
          <pc:sldMk cId="229156798" sldId="307"/>
        </pc:sldMkLst>
        <pc:spChg chg="mod">
          <ac:chgData name="Dziechciarz, Michal (225484)" userId="S::225484@buas.nl::39351371-4325-4757-a866-058cafeb0295" providerId="AD" clId="Web-{767FDF37-C36C-BE3F-EF9B-E3DB2D62EEBC}" dt="2023-11-03T08:24:42.714" v="16" actId="20577"/>
          <ac:spMkLst>
            <pc:docMk/>
            <pc:sldMk cId="229156798" sldId="307"/>
            <ac:spMk id="18" creationId="{45AD389A-5636-60BA-1E57-C2EE651D9F2F}"/>
          </ac:spMkLst>
        </pc:spChg>
        <pc:spChg chg="mod">
          <ac:chgData name="Dziechciarz, Michal (225484)" userId="S::225484@buas.nl::39351371-4325-4757-a866-058cafeb0295" providerId="AD" clId="Web-{767FDF37-C36C-BE3F-EF9B-E3DB2D62EEBC}" dt="2023-11-03T08:26:08.043" v="75" actId="20577"/>
          <ac:spMkLst>
            <pc:docMk/>
            <pc:sldMk cId="229156798" sldId="307"/>
            <ac:spMk id="24" creationId="{550FE8A9-0DE1-C313-0828-9A401AF958BF}"/>
          </ac:spMkLst>
        </pc:spChg>
      </pc:sldChg>
    </pc:docChg>
  </pc:docChgLst>
  <pc:docChgLst>
    <pc:chgData name="Biswas, Abhishek" userId="fb8d240a-d551-4b24-ab9a-9862bbc79dd8" providerId="ADAL" clId="{021F3184-B9B0-48E9-BB84-4F46E3F22836}"/>
    <pc:docChg chg="custSel addSld delSld modSld modMainMaster">
      <pc:chgData name="Biswas, Abhishek" userId="fb8d240a-d551-4b24-ab9a-9862bbc79dd8" providerId="ADAL" clId="{021F3184-B9B0-48E9-BB84-4F46E3F22836}" dt="2021-08-31T11:59:35.068" v="327" actId="13822"/>
      <pc:docMkLst>
        <pc:docMk/>
      </pc:docMkLst>
      <pc:sldChg chg="modSp mod">
        <pc:chgData name="Biswas, Abhishek" userId="fb8d240a-d551-4b24-ab9a-9862bbc79dd8" providerId="ADAL" clId="{021F3184-B9B0-48E9-BB84-4F46E3F22836}" dt="2021-08-30T17:47:35.964" v="0" actId="6549"/>
        <pc:sldMkLst>
          <pc:docMk/>
          <pc:sldMk cId="0" sldId="257"/>
        </pc:sldMkLst>
        <pc:spChg chg="mod">
          <ac:chgData name="Biswas, Abhishek" userId="fb8d240a-d551-4b24-ab9a-9862bbc79dd8" providerId="ADAL" clId="{021F3184-B9B0-48E9-BB84-4F46E3F22836}" dt="2021-08-30T17:47:35.964" v="0" actId="6549"/>
          <ac:spMkLst>
            <pc:docMk/>
            <pc:sldMk cId="0" sldId="257"/>
            <ac:spMk id="102" creationId="{00000000-0000-0000-0000-000000000000}"/>
          </ac:spMkLst>
        </pc:spChg>
      </pc:sldChg>
      <pc:sldChg chg="del">
        <pc:chgData name="Biswas, Abhishek" userId="fb8d240a-d551-4b24-ab9a-9862bbc79dd8" providerId="ADAL" clId="{021F3184-B9B0-48E9-BB84-4F46E3F22836}" dt="2021-08-30T17:49:05.459" v="1" actId="47"/>
        <pc:sldMkLst>
          <pc:docMk/>
          <pc:sldMk cId="0" sldId="258"/>
        </pc:sldMkLst>
      </pc:sldChg>
      <pc:sldChg chg="del">
        <pc:chgData name="Biswas, Abhishek" userId="fb8d240a-d551-4b24-ab9a-9862bbc79dd8" providerId="ADAL" clId="{021F3184-B9B0-48E9-BB84-4F46E3F22836}" dt="2021-08-30T17:49:13.322" v="2" actId="47"/>
        <pc:sldMkLst>
          <pc:docMk/>
          <pc:sldMk cId="0" sldId="259"/>
        </pc:sldMkLst>
      </pc:sldChg>
      <pc:sldChg chg="del">
        <pc:chgData name="Biswas, Abhishek" userId="fb8d240a-d551-4b24-ab9a-9862bbc79dd8" providerId="ADAL" clId="{021F3184-B9B0-48E9-BB84-4F46E3F22836}" dt="2021-08-30T17:49:15.860" v="3" actId="47"/>
        <pc:sldMkLst>
          <pc:docMk/>
          <pc:sldMk cId="0" sldId="260"/>
        </pc:sldMkLst>
      </pc:sldChg>
      <pc:sldChg chg="del">
        <pc:chgData name="Biswas, Abhishek" userId="fb8d240a-d551-4b24-ab9a-9862bbc79dd8" providerId="ADAL" clId="{021F3184-B9B0-48E9-BB84-4F46E3F22836}" dt="2021-08-30T17:49:18.250" v="4" actId="47"/>
        <pc:sldMkLst>
          <pc:docMk/>
          <pc:sldMk cId="0" sldId="261"/>
        </pc:sldMkLst>
      </pc:sldChg>
      <pc:sldChg chg="del">
        <pc:chgData name="Biswas, Abhishek" userId="fb8d240a-d551-4b24-ab9a-9862bbc79dd8" providerId="ADAL" clId="{021F3184-B9B0-48E9-BB84-4F46E3F22836}" dt="2021-08-30T17:49:20.407" v="5" actId="47"/>
        <pc:sldMkLst>
          <pc:docMk/>
          <pc:sldMk cId="0" sldId="262"/>
        </pc:sldMkLst>
      </pc:sldChg>
      <pc:sldChg chg="addSp modSp mod">
        <pc:chgData name="Biswas, Abhishek" userId="fb8d240a-d551-4b24-ab9a-9862bbc79dd8" providerId="ADAL" clId="{021F3184-B9B0-48E9-BB84-4F46E3F22836}" dt="2021-08-31T11:59:35.068" v="327" actId="13822"/>
        <pc:sldMkLst>
          <pc:docMk/>
          <pc:sldMk cId="0" sldId="263"/>
        </pc:sldMkLst>
        <pc:spChg chg="add mod">
          <ac:chgData name="Biswas, Abhishek" userId="fb8d240a-d551-4b24-ab9a-9862bbc79dd8" providerId="ADAL" clId="{021F3184-B9B0-48E9-BB84-4F46E3F22836}" dt="2021-08-31T11:59:35.068" v="327" actId="13822"/>
          <ac:spMkLst>
            <pc:docMk/>
            <pc:sldMk cId="0" sldId="263"/>
            <ac:spMk id="2" creationId="{4E84F48E-9152-454D-9754-FA0D0AD81F68}"/>
          </ac:spMkLst>
        </pc:spChg>
        <pc:spChg chg="mod">
          <ac:chgData name="Biswas, Abhishek" userId="fb8d240a-d551-4b24-ab9a-9862bbc79dd8" providerId="ADAL" clId="{021F3184-B9B0-48E9-BB84-4F46E3F22836}" dt="2021-08-31T11:58:06.594" v="261" actId="20577"/>
          <ac:spMkLst>
            <pc:docMk/>
            <pc:sldMk cId="0" sldId="263"/>
            <ac:spMk id="153" creationId="{00000000-0000-0000-0000-000000000000}"/>
          </ac:spMkLst>
        </pc:spChg>
        <pc:spChg chg="mod">
          <ac:chgData name="Biswas, Abhishek" userId="fb8d240a-d551-4b24-ab9a-9862bbc79dd8" providerId="ADAL" clId="{021F3184-B9B0-48E9-BB84-4F46E3F22836}" dt="2021-08-31T11:58:16.080" v="285" actId="20577"/>
          <ac:spMkLst>
            <pc:docMk/>
            <pc:sldMk cId="0" sldId="263"/>
            <ac:spMk id="154" creationId="{00000000-0000-0000-0000-000000000000}"/>
          </ac:spMkLst>
        </pc:spChg>
        <pc:spChg chg="mod">
          <ac:chgData name="Biswas, Abhishek" userId="fb8d240a-d551-4b24-ab9a-9862bbc79dd8" providerId="ADAL" clId="{021F3184-B9B0-48E9-BB84-4F46E3F22836}" dt="2021-08-31T11:58:03.116" v="259" actId="20577"/>
          <ac:spMkLst>
            <pc:docMk/>
            <pc:sldMk cId="0" sldId="263"/>
            <ac:spMk id="155" creationId="{00000000-0000-0000-0000-000000000000}"/>
          </ac:spMkLst>
        </pc:spChg>
      </pc:sldChg>
      <pc:sldChg chg="modSp mod">
        <pc:chgData name="Biswas, Abhishek" userId="fb8d240a-d551-4b24-ab9a-9862bbc79dd8" providerId="ADAL" clId="{021F3184-B9B0-48E9-BB84-4F46E3F22836}" dt="2021-08-31T10:07:56.834" v="113" actId="20577"/>
        <pc:sldMkLst>
          <pc:docMk/>
          <pc:sldMk cId="0" sldId="265"/>
        </pc:sldMkLst>
        <pc:spChg chg="mod">
          <ac:chgData name="Biswas, Abhishek" userId="fb8d240a-d551-4b24-ab9a-9862bbc79dd8" providerId="ADAL" clId="{021F3184-B9B0-48E9-BB84-4F46E3F22836}" dt="2021-08-31T10:07:56.834" v="113" actId="20577"/>
          <ac:spMkLst>
            <pc:docMk/>
            <pc:sldMk cId="0" sldId="265"/>
            <ac:spMk id="172" creationId="{00000000-0000-0000-0000-000000000000}"/>
          </ac:spMkLst>
        </pc:spChg>
      </pc:sldChg>
      <pc:sldChg chg="del">
        <pc:chgData name="Biswas, Abhishek" userId="fb8d240a-d551-4b24-ab9a-9862bbc79dd8" providerId="ADAL" clId="{021F3184-B9B0-48E9-BB84-4F46E3F22836}" dt="2021-08-31T10:08:04.643" v="114" actId="47"/>
        <pc:sldMkLst>
          <pc:docMk/>
          <pc:sldMk cId="0" sldId="266"/>
        </pc:sldMkLst>
      </pc:sldChg>
      <pc:sldChg chg="del">
        <pc:chgData name="Biswas, Abhishek" userId="fb8d240a-d551-4b24-ab9a-9862bbc79dd8" providerId="ADAL" clId="{021F3184-B9B0-48E9-BB84-4F46E3F22836}" dt="2021-08-31T10:08:07.721" v="115" actId="47"/>
        <pc:sldMkLst>
          <pc:docMk/>
          <pc:sldMk cId="0" sldId="267"/>
        </pc:sldMkLst>
      </pc:sldChg>
      <pc:sldChg chg="modSp mod">
        <pc:chgData name="Biswas, Abhishek" userId="fb8d240a-d551-4b24-ab9a-9862bbc79dd8" providerId="ADAL" clId="{021F3184-B9B0-48E9-BB84-4F46E3F22836}" dt="2021-08-31T10:08:32.845" v="123" actId="20577"/>
        <pc:sldMkLst>
          <pc:docMk/>
          <pc:sldMk cId="0" sldId="268"/>
        </pc:sldMkLst>
        <pc:spChg chg="mod">
          <ac:chgData name="Biswas, Abhishek" userId="fb8d240a-d551-4b24-ab9a-9862bbc79dd8" providerId="ADAL" clId="{021F3184-B9B0-48E9-BB84-4F46E3F22836}" dt="2021-08-31T10:08:32.845" v="123" actId="20577"/>
          <ac:spMkLst>
            <pc:docMk/>
            <pc:sldMk cId="0" sldId="268"/>
            <ac:spMk id="202" creationId="{00000000-0000-0000-0000-000000000000}"/>
          </ac:spMkLst>
        </pc:spChg>
        <pc:spChg chg="mod">
          <ac:chgData name="Biswas, Abhishek" userId="fb8d240a-d551-4b24-ab9a-9862bbc79dd8" providerId="ADAL" clId="{021F3184-B9B0-48E9-BB84-4F46E3F22836}" dt="2021-08-31T10:08:19.371" v="117" actId="20577"/>
          <ac:spMkLst>
            <pc:docMk/>
            <pc:sldMk cId="0" sldId="268"/>
            <ac:spMk id="208" creationId="{00000000-0000-0000-0000-000000000000}"/>
          </ac:spMkLst>
        </pc:spChg>
      </pc:sldChg>
      <pc:sldChg chg="modSp mod">
        <pc:chgData name="Biswas, Abhishek" userId="fb8d240a-d551-4b24-ab9a-9862bbc79dd8" providerId="ADAL" clId="{021F3184-B9B0-48E9-BB84-4F46E3F22836}" dt="2021-08-31T10:08:47.030" v="131" actId="20577"/>
        <pc:sldMkLst>
          <pc:docMk/>
          <pc:sldMk cId="0" sldId="269"/>
        </pc:sldMkLst>
        <pc:spChg chg="mod">
          <ac:chgData name="Biswas, Abhishek" userId="fb8d240a-d551-4b24-ab9a-9862bbc79dd8" providerId="ADAL" clId="{021F3184-B9B0-48E9-BB84-4F46E3F22836}" dt="2021-08-31T10:08:47.030" v="131" actId="20577"/>
          <ac:spMkLst>
            <pc:docMk/>
            <pc:sldMk cId="0" sldId="269"/>
            <ac:spMk id="214" creationId="{00000000-0000-0000-0000-000000000000}"/>
          </ac:spMkLst>
        </pc:spChg>
        <pc:spChg chg="mod">
          <ac:chgData name="Biswas, Abhishek" userId="fb8d240a-d551-4b24-ab9a-9862bbc79dd8" providerId="ADAL" clId="{021F3184-B9B0-48E9-BB84-4F46E3F22836}" dt="2021-08-31T10:08:41.729" v="125" actId="20577"/>
          <ac:spMkLst>
            <pc:docMk/>
            <pc:sldMk cId="0" sldId="269"/>
            <ac:spMk id="218" creationId="{00000000-0000-0000-0000-000000000000}"/>
          </ac:spMkLst>
        </pc:spChg>
      </pc:sldChg>
      <pc:sldChg chg="addSp delSp modSp mod">
        <pc:chgData name="Biswas, Abhishek" userId="fb8d240a-d551-4b24-ab9a-9862bbc79dd8" providerId="ADAL" clId="{021F3184-B9B0-48E9-BB84-4F46E3F22836}" dt="2021-08-31T10:09:07.171" v="147" actId="20577"/>
        <pc:sldMkLst>
          <pc:docMk/>
          <pc:sldMk cId="0" sldId="270"/>
        </pc:sldMkLst>
        <pc:spChg chg="add del mod">
          <ac:chgData name="Biswas, Abhishek" userId="fb8d240a-d551-4b24-ab9a-9862bbc79dd8" providerId="ADAL" clId="{021F3184-B9B0-48E9-BB84-4F46E3F22836}" dt="2021-08-30T17:51:48.876" v="9" actId="21"/>
          <ac:spMkLst>
            <pc:docMk/>
            <pc:sldMk cId="0" sldId="270"/>
            <ac:spMk id="3" creationId="{EDD79CA0-7A7C-44AB-8440-F4734912E253}"/>
          </ac:spMkLst>
        </pc:spChg>
        <pc:spChg chg="add del mod">
          <ac:chgData name="Biswas, Abhishek" userId="fb8d240a-d551-4b24-ab9a-9862bbc79dd8" providerId="ADAL" clId="{021F3184-B9B0-48E9-BB84-4F46E3F22836}" dt="2021-08-30T17:51:39.176" v="8" actId="21"/>
          <ac:spMkLst>
            <pc:docMk/>
            <pc:sldMk cId="0" sldId="270"/>
            <ac:spMk id="5" creationId="{8D8E758E-D7F1-4EE1-BC9C-0DE1E5D28197}"/>
          </ac:spMkLst>
        </pc:spChg>
        <pc:spChg chg="mod">
          <ac:chgData name="Biswas, Abhishek" userId="fb8d240a-d551-4b24-ab9a-9862bbc79dd8" providerId="ADAL" clId="{021F3184-B9B0-48E9-BB84-4F46E3F22836}" dt="2021-08-31T10:09:07.171" v="147" actId="20577"/>
          <ac:spMkLst>
            <pc:docMk/>
            <pc:sldMk cId="0" sldId="270"/>
            <ac:spMk id="223" creationId="{00000000-0000-0000-0000-000000000000}"/>
          </ac:spMkLst>
        </pc:spChg>
        <pc:spChg chg="mod">
          <ac:chgData name="Biswas, Abhishek" userId="fb8d240a-d551-4b24-ab9a-9862bbc79dd8" providerId="ADAL" clId="{021F3184-B9B0-48E9-BB84-4F46E3F22836}" dt="2021-08-31T10:08:57.039" v="133" actId="20577"/>
          <ac:spMkLst>
            <pc:docMk/>
            <pc:sldMk cId="0" sldId="270"/>
            <ac:spMk id="229" creationId="{00000000-0000-0000-0000-000000000000}"/>
          </ac:spMkLst>
        </pc:spChg>
        <pc:spChg chg="del">
          <ac:chgData name="Biswas, Abhishek" userId="fb8d240a-d551-4b24-ab9a-9862bbc79dd8" providerId="ADAL" clId="{021F3184-B9B0-48E9-BB84-4F46E3F22836}" dt="2021-08-30T17:51:09.624" v="6" actId="478"/>
          <ac:spMkLst>
            <pc:docMk/>
            <pc:sldMk cId="0" sldId="270"/>
            <ac:spMk id="231" creationId="{00000000-0000-0000-0000-000000000000}"/>
          </ac:spMkLst>
        </pc:spChg>
        <pc:spChg chg="del">
          <ac:chgData name="Biswas, Abhishek" userId="fb8d240a-d551-4b24-ab9a-9862bbc79dd8" providerId="ADAL" clId="{021F3184-B9B0-48E9-BB84-4F46E3F22836}" dt="2021-08-30T17:51:14.974" v="7" actId="478"/>
          <ac:spMkLst>
            <pc:docMk/>
            <pc:sldMk cId="0" sldId="270"/>
            <ac:spMk id="232" creationId="{00000000-0000-0000-0000-000000000000}"/>
          </ac:spMkLst>
        </pc:spChg>
      </pc:sldChg>
      <pc:sldChg chg="modSp mod">
        <pc:chgData name="Biswas, Abhishek" userId="fb8d240a-d551-4b24-ab9a-9862bbc79dd8" providerId="ADAL" clId="{021F3184-B9B0-48E9-BB84-4F46E3F22836}" dt="2021-08-31T10:09:22.875" v="157" actId="20577"/>
        <pc:sldMkLst>
          <pc:docMk/>
          <pc:sldMk cId="0" sldId="271"/>
        </pc:sldMkLst>
        <pc:spChg chg="mod">
          <ac:chgData name="Biswas, Abhishek" userId="fb8d240a-d551-4b24-ab9a-9862bbc79dd8" providerId="ADAL" clId="{021F3184-B9B0-48E9-BB84-4F46E3F22836}" dt="2021-08-31T10:09:22.875" v="157" actId="20577"/>
          <ac:spMkLst>
            <pc:docMk/>
            <pc:sldMk cId="0" sldId="271"/>
            <ac:spMk id="237" creationId="{00000000-0000-0000-0000-000000000000}"/>
          </ac:spMkLst>
        </pc:spChg>
        <pc:spChg chg="mod">
          <ac:chgData name="Biswas, Abhishek" userId="fb8d240a-d551-4b24-ab9a-9862bbc79dd8" providerId="ADAL" clId="{021F3184-B9B0-48E9-BB84-4F46E3F22836}" dt="2021-08-31T10:09:16.216" v="149" actId="20577"/>
          <ac:spMkLst>
            <pc:docMk/>
            <pc:sldMk cId="0" sldId="271"/>
            <ac:spMk id="241" creationId="{00000000-0000-0000-0000-000000000000}"/>
          </ac:spMkLst>
        </pc:spChg>
      </pc:sldChg>
      <pc:sldChg chg="del">
        <pc:chgData name="Biswas, Abhishek" userId="fb8d240a-d551-4b24-ab9a-9862bbc79dd8" providerId="ADAL" clId="{021F3184-B9B0-48E9-BB84-4F46E3F22836}" dt="2021-08-30T17:51:56.815" v="10" actId="47"/>
        <pc:sldMkLst>
          <pc:docMk/>
          <pc:sldMk cId="0" sldId="272"/>
        </pc:sldMkLst>
      </pc:sldChg>
      <pc:sldChg chg="del">
        <pc:chgData name="Biswas, Abhishek" userId="fb8d240a-d551-4b24-ab9a-9862bbc79dd8" providerId="ADAL" clId="{021F3184-B9B0-48E9-BB84-4F46E3F22836}" dt="2021-08-31T10:09:30.859" v="158" actId="47"/>
        <pc:sldMkLst>
          <pc:docMk/>
          <pc:sldMk cId="0" sldId="273"/>
        </pc:sldMkLst>
      </pc:sldChg>
      <pc:sldChg chg="del">
        <pc:chgData name="Biswas, Abhishek" userId="fb8d240a-d551-4b24-ab9a-9862bbc79dd8" providerId="ADAL" clId="{021F3184-B9B0-48E9-BB84-4F46E3F22836}" dt="2021-08-31T10:09:31.889" v="159" actId="47"/>
        <pc:sldMkLst>
          <pc:docMk/>
          <pc:sldMk cId="0" sldId="274"/>
        </pc:sldMkLst>
      </pc:sldChg>
      <pc:sldChg chg="del">
        <pc:chgData name="Biswas, Abhishek" userId="fb8d240a-d551-4b24-ab9a-9862bbc79dd8" providerId="ADAL" clId="{021F3184-B9B0-48E9-BB84-4F46E3F22836}" dt="2021-08-31T10:09:32.700" v="160" actId="47"/>
        <pc:sldMkLst>
          <pc:docMk/>
          <pc:sldMk cId="0" sldId="275"/>
        </pc:sldMkLst>
      </pc:sldChg>
      <pc:sldChg chg="del">
        <pc:chgData name="Biswas, Abhishek" userId="fb8d240a-d551-4b24-ab9a-9862bbc79dd8" providerId="ADAL" clId="{021F3184-B9B0-48E9-BB84-4F46E3F22836}" dt="2021-08-31T10:09:33.330" v="161" actId="47"/>
        <pc:sldMkLst>
          <pc:docMk/>
          <pc:sldMk cId="0" sldId="276"/>
        </pc:sldMkLst>
      </pc:sldChg>
      <pc:sldChg chg="del">
        <pc:chgData name="Biswas, Abhishek" userId="fb8d240a-d551-4b24-ab9a-9862bbc79dd8" providerId="ADAL" clId="{021F3184-B9B0-48E9-BB84-4F46E3F22836}" dt="2021-08-31T10:09:34.580" v="162" actId="47"/>
        <pc:sldMkLst>
          <pc:docMk/>
          <pc:sldMk cId="0" sldId="277"/>
        </pc:sldMkLst>
      </pc:sldChg>
      <pc:sldChg chg="del">
        <pc:chgData name="Biswas, Abhishek" userId="fb8d240a-d551-4b24-ab9a-9862bbc79dd8" providerId="ADAL" clId="{021F3184-B9B0-48E9-BB84-4F46E3F22836}" dt="2021-08-31T10:09:35.248" v="163" actId="47"/>
        <pc:sldMkLst>
          <pc:docMk/>
          <pc:sldMk cId="0" sldId="278"/>
        </pc:sldMkLst>
      </pc:sldChg>
      <pc:sldChg chg="del">
        <pc:chgData name="Biswas, Abhishek" userId="fb8d240a-d551-4b24-ab9a-9862bbc79dd8" providerId="ADAL" clId="{021F3184-B9B0-48E9-BB84-4F46E3F22836}" dt="2021-08-30T17:52:08.487" v="11" actId="47"/>
        <pc:sldMkLst>
          <pc:docMk/>
          <pc:sldMk cId="0" sldId="279"/>
        </pc:sldMkLst>
      </pc:sldChg>
      <pc:sldChg chg="del">
        <pc:chgData name="Biswas, Abhishek" userId="fb8d240a-d551-4b24-ab9a-9862bbc79dd8" providerId="ADAL" clId="{021F3184-B9B0-48E9-BB84-4F46E3F22836}" dt="2021-08-31T10:09:36.258" v="164" actId="47"/>
        <pc:sldMkLst>
          <pc:docMk/>
          <pc:sldMk cId="0" sldId="280"/>
        </pc:sldMkLst>
      </pc:sldChg>
      <pc:sldChg chg="del">
        <pc:chgData name="Biswas, Abhishek" userId="fb8d240a-d551-4b24-ab9a-9862bbc79dd8" providerId="ADAL" clId="{021F3184-B9B0-48E9-BB84-4F46E3F22836}" dt="2021-08-31T10:09:36.989" v="165" actId="47"/>
        <pc:sldMkLst>
          <pc:docMk/>
          <pc:sldMk cId="0" sldId="281"/>
        </pc:sldMkLst>
      </pc:sldChg>
      <pc:sldChg chg="del">
        <pc:chgData name="Biswas, Abhishek" userId="fb8d240a-d551-4b24-ab9a-9862bbc79dd8" providerId="ADAL" clId="{021F3184-B9B0-48E9-BB84-4F46E3F22836}" dt="2021-08-31T10:10:18.064" v="166" actId="47"/>
        <pc:sldMkLst>
          <pc:docMk/>
          <pc:sldMk cId="0" sldId="284"/>
        </pc:sldMkLst>
      </pc:sldChg>
      <pc:sldChg chg="del">
        <pc:chgData name="Biswas, Abhishek" userId="fb8d240a-d551-4b24-ab9a-9862bbc79dd8" providerId="ADAL" clId="{021F3184-B9B0-48E9-BB84-4F46E3F22836}" dt="2021-08-31T10:15:33.717" v="167" actId="47"/>
        <pc:sldMkLst>
          <pc:docMk/>
          <pc:sldMk cId="0" sldId="285"/>
        </pc:sldMkLst>
      </pc:sldChg>
      <pc:sldChg chg="modSp mod">
        <pc:chgData name="Biswas, Abhishek" userId="fb8d240a-d551-4b24-ab9a-9862bbc79dd8" providerId="ADAL" clId="{021F3184-B9B0-48E9-BB84-4F46E3F22836}" dt="2021-08-31T10:17:34.209" v="173" actId="6549"/>
        <pc:sldMkLst>
          <pc:docMk/>
          <pc:sldMk cId="0" sldId="286"/>
        </pc:sldMkLst>
        <pc:spChg chg="mod">
          <ac:chgData name="Biswas, Abhishek" userId="fb8d240a-d551-4b24-ab9a-9862bbc79dd8" providerId="ADAL" clId="{021F3184-B9B0-48E9-BB84-4F46E3F22836}" dt="2021-08-31T10:17:34.209" v="173" actId="6549"/>
          <ac:spMkLst>
            <pc:docMk/>
            <pc:sldMk cId="0" sldId="286"/>
            <ac:spMk id="398" creationId="{00000000-0000-0000-0000-000000000000}"/>
          </ac:spMkLst>
        </pc:spChg>
      </pc:sldChg>
      <pc:sldChg chg="del">
        <pc:chgData name="Biswas, Abhishek" userId="fb8d240a-d551-4b24-ab9a-9862bbc79dd8" providerId="ADAL" clId="{021F3184-B9B0-48E9-BB84-4F46E3F22836}" dt="2021-08-31T10:15:58.845" v="168" actId="47"/>
        <pc:sldMkLst>
          <pc:docMk/>
          <pc:sldMk cId="0" sldId="287"/>
        </pc:sldMkLst>
      </pc:sldChg>
      <pc:sldChg chg="del">
        <pc:chgData name="Biswas, Abhishek" userId="fb8d240a-d551-4b24-ab9a-9862bbc79dd8" providerId="ADAL" clId="{021F3184-B9B0-48E9-BB84-4F46E3F22836}" dt="2021-08-31T10:16:05.708" v="169" actId="47"/>
        <pc:sldMkLst>
          <pc:docMk/>
          <pc:sldMk cId="0" sldId="289"/>
        </pc:sldMkLst>
      </pc:sldChg>
      <pc:sldChg chg="del">
        <pc:chgData name="Biswas, Abhishek" userId="fb8d240a-d551-4b24-ab9a-9862bbc79dd8" providerId="ADAL" clId="{021F3184-B9B0-48E9-BB84-4F46E3F22836}" dt="2021-08-31T10:16:06.766" v="170" actId="47"/>
        <pc:sldMkLst>
          <pc:docMk/>
          <pc:sldMk cId="0" sldId="290"/>
        </pc:sldMkLst>
      </pc:sldChg>
      <pc:sldChg chg="del">
        <pc:chgData name="Biswas, Abhishek" userId="fb8d240a-d551-4b24-ab9a-9862bbc79dd8" providerId="ADAL" clId="{021F3184-B9B0-48E9-BB84-4F46E3F22836}" dt="2021-08-31T10:16:29.766" v="171" actId="47"/>
        <pc:sldMkLst>
          <pc:docMk/>
          <pc:sldMk cId="0" sldId="291"/>
        </pc:sldMkLst>
      </pc:sldChg>
      <pc:sldChg chg="modSp mod">
        <pc:chgData name="Biswas, Abhishek" userId="fb8d240a-d551-4b24-ab9a-9862bbc79dd8" providerId="ADAL" clId="{021F3184-B9B0-48E9-BB84-4F46E3F22836}" dt="2021-08-31T10:18:14.359" v="175" actId="6549"/>
        <pc:sldMkLst>
          <pc:docMk/>
          <pc:sldMk cId="0" sldId="292"/>
        </pc:sldMkLst>
        <pc:spChg chg="mod">
          <ac:chgData name="Biswas, Abhishek" userId="fb8d240a-d551-4b24-ab9a-9862bbc79dd8" providerId="ADAL" clId="{021F3184-B9B0-48E9-BB84-4F46E3F22836}" dt="2021-08-31T10:18:14.359" v="175" actId="6549"/>
          <ac:spMkLst>
            <pc:docMk/>
            <pc:sldMk cId="0" sldId="292"/>
            <ac:spMk id="461" creationId="{00000000-0000-0000-0000-000000000000}"/>
          </ac:spMkLst>
        </pc:spChg>
      </pc:sldChg>
      <pc:sldChg chg="modSp mod">
        <pc:chgData name="Biswas, Abhishek" userId="fb8d240a-d551-4b24-ab9a-9862bbc79dd8" providerId="ADAL" clId="{021F3184-B9B0-48E9-BB84-4F46E3F22836}" dt="2021-08-31T10:19:36.833" v="186"/>
        <pc:sldMkLst>
          <pc:docMk/>
          <pc:sldMk cId="0" sldId="293"/>
        </pc:sldMkLst>
        <pc:spChg chg="mod">
          <ac:chgData name="Biswas, Abhishek" userId="fb8d240a-d551-4b24-ab9a-9862bbc79dd8" providerId="ADAL" clId="{021F3184-B9B0-48E9-BB84-4F46E3F22836}" dt="2021-08-31T10:19:04.337" v="180"/>
          <ac:spMkLst>
            <pc:docMk/>
            <pc:sldMk cId="0" sldId="293"/>
            <ac:spMk id="468" creationId="{00000000-0000-0000-0000-000000000000}"/>
          </ac:spMkLst>
        </pc:spChg>
        <pc:spChg chg="mod">
          <ac:chgData name="Biswas, Abhishek" userId="fb8d240a-d551-4b24-ab9a-9862bbc79dd8" providerId="ADAL" clId="{021F3184-B9B0-48E9-BB84-4F46E3F22836}" dt="2021-08-31T10:19:36.833" v="186"/>
          <ac:spMkLst>
            <pc:docMk/>
            <pc:sldMk cId="0" sldId="293"/>
            <ac:spMk id="469" creationId="{00000000-0000-0000-0000-000000000000}"/>
          </ac:spMkLst>
        </pc:spChg>
      </pc:sldChg>
      <pc:sldChg chg="addSp delSp modSp mod">
        <pc:chgData name="Biswas, Abhishek" userId="fb8d240a-d551-4b24-ab9a-9862bbc79dd8" providerId="ADAL" clId="{021F3184-B9B0-48E9-BB84-4F46E3F22836}" dt="2021-08-31T10:20:47.447" v="213"/>
        <pc:sldMkLst>
          <pc:docMk/>
          <pc:sldMk cId="0" sldId="294"/>
        </pc:sldMkLst>
        <pc:spChg chg="add del mod">
          <ac:chgData name="Biswas, Abhishek" userId="fb8d240a-d551-4b24-ab9a-9862bbc79dd8" providerId="ADAL" clId="{021F3184-B9B0-48E9-BB84-4F46E3F22836}" dt="2021-08-31T10:20:41.494" v="207" actId="478"/>
          <ac:spMkLst>
            <pc:docMk/>
            <pc:sldMk cId="0" sldId="294"/>
            <ac:spMk id="3" creationId="{368AD7FE-F5E9-446A-AD3F-256C49FF9347}"/>
          </ac:spMkLst>
        </pc:spChg>
        <pc:spChg chg="del">
          <ac:chgData name="Biswas, Abhishek" userId="fb8d240a-d551-4b24-ab9a-9862bbc79dd8" providerId="ADAL" clId="{021F3184-B9B0-48E9-BB84-4F46E3F22836}" dt="2021-08-31T10:20:03.940" v="205" actId="478"/>
          <ac:spMkLst>
            <pc:docMk/>
            <pc:sldMk cId="0" sldId="294"/>
            <ac:spMk id="478" creationId="{00000000-0000-0000-0000-000000000000}"/>
          </ac:spMkLst>
        </pc:spChg>
        <pc:spChg chg="mod">
          <ac:chgData name="Biswas, Abhishek" userId="fb8d240a-d551-4b24-ab9a-9862bbc79dd8" providerId="ADAL" clId="{021F3184-B9B0-48E9-BB84-4F46E3F22836}" dt="2021-08-31T10:20:47.447" v="213"/>
          <ac:spMkLst>
            <pc:docMk/>
            <pc:sldMk cId="0" sldId="294"/>
            <ac:spMk id="480" creationId="{00000000-0000-0000-0000-000000000000}"/>
          </ac:spMkLst>
        </pc:spChg>
        <pc:spChg chg="del mod">
          <ac:chgData name="Biswas, Abhishek" userId="fb8d240a-d551-4b24-ab9a-9862bbc79dd8" providerId="ADAL" clId="{021F3184-B9B0-48E9-BB84-4F46E3F22836}" dt="2021-08-31T10:20:16.572" v="206" actId="478"/>
          <ac:spMkLst>
            <pc:docMk/>
            <pc:sldMk cId="0" sldId="294"/>
            <ac:spMk id="481" creationId="{00000000-0000-0000-0000-000000000000}"/>
          </ac:spMkLst>
        </pc:spChg>
      </pc:sldChg>
      <pc:sldChg chg="addSp delSp modSp mod">
        <pc:chgData name="Biswas, Abhishek" userId="fb8d240a-d551-4b24-ab9a-9862bbc79dd8" providerId="ADAL" clId="{021F3184-B9B0-48E9-BB84-4F46E3F22836}" dt="2021-08-31T10:21:44.536" v="222"/>
        <pc:sldMkLst>
          <pc:docMk/>
          <pc:sldMk cId="0" sldId="295"/>
        </pc:sldMkLst>
        <pc:spChg chg="add del mod">
          <ac:chgData name="Biswas, Abhishek" userId="fb8d240a-d551-4b24-ab9a-9862bbc79dd8" providerId="ADAL" clId="{021F3184-B9B0-48E9-BB84-4F46E3F22836}" dt="2021-08-31T10:21:06.681" v="215" actId="478"/>
          <ac:spMkLst>
            <pc:docMk/>
            <pc:sldMk cId="0" sldId="295"/>
            <ac:spMk id="3" creationId="{D3DC17BE-C708-4539-8552-90DA8F9F67C8}"/>
          </ac:spMkLst>
        </pc:spChg>
        <pc:spChg chg="add del mod">
          <ac:chgData name="Biswas, Abhishek" userId="fb8d240a-d551-4b24-ab9a-9862bbc79dd8" providerId="ADAL" clId="{021F3184-B9B0-48E9-BB84-4F46E3F22836}" dt="2021-08-31T10:21:18.625" v="217" actId="478"/>
          <ac:spMkLst>
            <pc:docMk/>
            <pc:sldMk cId="0" sldId="295"/>
            <ac:spMk id="5" creationId="{B4B1DE13-3012-4F18-A3B0-047D101C5C2A}"/>
          </ac:spMkLst>
        </pc:spChg>
        <pc:spChg chg="del">
          <ac:chgData name="Biswas, Abhishek" userId="fb8d240a-d551-4b24-ab9a-9862bbc79dd8" providerId="ADAL" clId="{021F3184-B9B0-48E9-BB84-4F46E3F22836}" dt="2021-08-31T10:21:11.192" v="216" actId="478"/>
          <ac:spMkLst>
            <pc:docMk/>
            <pc:sldMk cId="0" sldId="295"/>
            <ac:spMk id="489" creationId="{00000000-0000-0000-0000-000000000000}"/>
          </ac:spMkLst>
        </pc:spChg>
        <pc:spChg chg="mod">
          <ac:chgData name="Biswas, Abhishek" userId="fb8d240a-d551-4b24-ab9a-9862bbc79dd8" providerId="ADAL" clId="{021F3184-B9B0-48E9-BB84-4F46E3F22836}" dt="2021-08-31T10:21:44.536" v="222"/>
          <ac:spMkLst>
            <pc:docMk/>
            <pc:sldMk cId="0" sldId="295"/>
            <ac:spMk id="491" creationId="{00000000-0000-0000-0000-000000000000}"/>
          </ac:spMkLst>
        </pc:spChg>
        <pc:spChg chg="del">
          <ac:chgData name="Biswas, Abhishek" userId="fb8d240a-d551-4b24-ab9a-9862bbc79dd8" providerId="ADAL" clId="{021F3184-B9B0-48E9-BB84-4F46E3F22836}" dt="2021-08-31T10:21:02.509" v="214" actId="478"/>
          <ac:spMkLst>
            <pc:docMk/>
            <pc:sldMk cId="0" sldId="295"/>
            <ac:spMk id="492" creationId="{00000000-0000-0000-0000-000000000000}"/>
          </ac:spMkLst>
        </pc:spChg>
      </pc:sldChg>
      <pc:sldChg chg="modSp add mod">
        <pc:chgData name="Biswas, Abhishek" userId="fb8d240a-d551-4b24-ab9a-9862bbc79dd8" providerId="ADAL" clId="{021F3184-B9B0-48E9-BB84-4F46E3F22836}" dt="2021-08-31T10:23:23.761" v="229" actId="6549"/>
        <pc:sldMkLst>
          <pc:docMk/>
          <pc:sldMk cId="4111561620" sldId="299"/>
        </pc:sldMkLst>
        <pc:spChg chg="mod">
          <ac:chgData name="Biswas, Abhishek" userId="fb8d240a-d551-4b24-ab9a-9862bbc79dd8" providerId="ADAL" clId="{021F3184-B9B0-48E9-BB84-4F46E3F22836}" dt="2021-08-31T10:22:22.927" v="227" actId="20577"/>
          <ac:spMkLst>
            <pc:docMk/>
            <pc:sldMk cId="4111561620" sldId="299"/>
            <ac:spMk id="467" creationId="{00000000-0000-0000-0000-000000000000}"/>
          </ac:spMkLst>
        </pc:spChg>
        <pc:spChg chg="mod">
          <ac:chgData name="Biswas, Abhishek" userId="fb8d240a-d551-4b24-ab9a-9862bbc79dd8" providerId="ADAL" clId="{021F3184-B9B0-48E9-BB84-4F46E3F22836}" dt="2021-08-31T10:23:15.648" v="228"/>
          <ac:spMkLst>
            <pc:docMk/>
            <pc:sldMk cId="4111561620" sldId="299"/>
            <ac:spMk id="468" creationId="{00000000-0000-0000-0000-000000000000}"/>
          </ac:spMkLst>
        </pc:spChg>
        <pc:spChg chg="mod">
          <ac:chgData name="Biswas, Abhishek" userId="fb8d240a-d551-4b24-ab9a-9862bbc79dd8" providerId="ADAL" clId="{021F3184-B9B0-48E9-BB84-4F46E3F22836}" dt="2021-08-31T10:23:23.761" v="229" actId="6549"/>
          <ac:spMkLst>
            <pc:docMk/>
            <pc:sldMk cId="4111561620" sldId="299"/>
            <ac:spMk id="469" creationId="{00000000-0000-0000-0000-000000000000}"/>
          </ac:spMkLst>
        </pc:spChg>
        <pc:spChg chg="mod">
          <ac:chgData name="Biswas, Abhishek" userId="fb8d240a-d551-4b24-ab9a-9862bbc79dd8" providerId="ADAL" clId="{021F3184-B9B0-48E9-BB84-4F46E3F22836}" dt="2021-08-31T10:22:12.247" v="225" actId="20577"/>
          <ac:spMkLst>
            <pc:docMk/>
            <pc:sldMk cId="4111561620" sldId="299"/>
            <ac:spMk id="470" creationId="{00000000-0000-0000-0000-000000000000}"/>
          </ac:spMkLst>
        </pc:spChg>
      </pc:sldChg>
      <pc:sldChg chg="modSp add mod replId">
        <pc:chgData name="Biswas, Abhishek" userId="fb8d240a-d551-4b24-ab9a-9862bbc79dd8" providerId="ADAL" clId="{021F3184-B9B0-48E9-BB84-4F46E3F22836}" dt="2021-08-31T10:24:37.505" v="238"/>
        <pc:sldMkLst>
          <pc:docMk/>
          <pc:sldMk cId="3889067802" sldId="300"/>
        </pc:sldMkLst>
        <pc:spChg chg="mod">
          <ac:chgData name="Biswas, Abhishek" userId="fb8d240a-d551-4b24-ab9a-9862bbc79dd8" providerId="ADAL" clId="{021F3184-B9B0-48E9-BB84-4F46E3F22836}" dt="2021-08-31T10:23:33.907" v="231" actId="20577"/>
          <ac:spMkLst>
            <pc:docMk/>
            <pc:sldMk cId="3889067802" sldId="300"/>
            <ac:spMk id="475" creationId="{00000000-0000-0000-0000-000000000000}"/>
          </ac:spMkLst>
        </pc:spChg>
        <pc:spChg chg="mod">
          <ac:chgData name="Biswas, Abhishek" userId="fb8d240a-d551-4b24-ab9a-9862bbc79dd8" providerId="ADAL" clId="{021F3184-B9B0-48E9-BB84-4F46E3F22836}" dt="2021-08-31T10:23:36.112" v="233" actId="20577"/>
          <ac:spMkLst>
            <pc:docMk/>
            <pc:sldMk cId="3889067802" sldId="300"/>
            <ac:spMk id="479" creationId="{00000000-0000-0000-0000-000000000000}"/>
          </ac:spMkLst>
        </pc:spChg>
        <pc:spChg chg="mod">
          <ac:chgData name="Biswas, Abhishek" userId="fb8d240a-d551-4b24-ab9a-9862bbc79dd8" providerId="ADAL" clId="{021F3184-B9B0-48E9-BB84-4F46E3F22836}" dt="2021-08-31T10:24:37.505" v="238"/>
          <ac:spMkLst>
            <pc:docMk/>
            <pc:sldMk cId="3889067802" sldId="300"/>
            <ac:spMk id="480" creationId="{00000000-0000-0000-0000-000000000000}"/>
          </ac:spMkLst>
        </pc:spChg>
      </pc:sldChg>
      <pc:sldChg chg="modSp add mod replId">
        <pc:chgData name="Biswas, Abhishek" userId="fb8d240a-d551-4b24-ab9a-9862bbc79dd8" providerId="ADAL" clId="{021F3184-B9B0-48E9-BB84-4F46E3F22836}" dt="2021-08-31T10:25:05.108" v="239"/>
        <pc:sldMkLst>
          <pc:docMk/>
          <pc:sldMk cId="3727405183" sldId="301"/>
        </pc:sldMkLst>
        <pc:spChg chg="mod">
          <ac:chgData name="Biswas, Abhishek" userId="fb8d240a-d551-4b24-ab9a-9862bbc79dd8" providerId="ADAL" clId="{021F3184-B9B0-48E9-BB84-4F46E3F22836}" dt="2021-08-31T10:23:43.231" v="235" actId="20577"/>
          <ac:spMkLst>
            <pc:docMk/>
            <pc:sldMk cId="3727405183" sldId="301"/>
            <ac:spMk id="486" creationId="{00000000-0000-0000-0000-000000000000}"/>
          </ac:spMkLst>
        </pc:spChg>
        <pc:spChg chg="mod">
          <ac:chgData name="Biswas, Abhishek" userId="fb8d240a-d551-4b24-ab9a-9862bbc79dd8" providerId="ADAL" clId="{021F3184-B9B0-48E9-BB84-4F46E3F22836}" dt="2021-08-31T10:23:46.774" v="237" actId="20577"/>
          <ac:spMkLst>
            <pc:docMk/>
            <pc:sldMk cId="3727405183" sldId="301"/>
            <ac:spMk id="490" creationId="{00000000-0000-0000-0000-000000000000}"/>
          </ac:spMkLst>
        </pc:spChg>
        <pc:spChg chg="mod">
          <ac:chgData name="Biswas, Abhishek" userId="fb8d240a-d551-4b24-ab9a-9862bbc79dd8" providerId="ADAL" clId="{021F3184-B9B0-48E9-BB84-4F46E3F22836}" dt="2021-08-31T10:25:05.108" v="239"/>
          <ac:spMkLst>
            <pc:docMk/>
            <pc:sldMk cId="3727405183" sldId="301"/>
            <ac:spMk id="491" creationId="{00000000-0000-0000-0000-000000000000}"/>
          </ac:spMkLst>
        </pc:spChg>
      </pc:sldChg>
      <pc:sldChg chg="modSp add mod">
        <pc:chgData name="Biswas, Abhishek" userId="fb8d240a-d551-4b24-ab9a-9862bbc79dd8" providerId="ADAL" clId="{021F3184-B9B0-48E9-BB84-4F46E3F22836}" dt="2021-08-31T10:29:03.661" v="246"/>
        <pc:sldMkLst>
          <pc:docMk/>
          <pc:sldMk cId="838485390" sldId="302"/>
        </pc:sldMkLst>
        <pc:spChg chg="mod">
          <ac:chgData name="Biswas, Abhishek" userId="fb8d240a-d551-4b24-ab9a-9862bbc79dd8" providerId="ADAL" clId="{021F3184-B9B0-48E9-BB84-4F46E3F22836}" dt="2021-08-31T10:25:24.631" v="244" actId="20577"/>
          <ac:spMkLst>
            <pc:docMk/>
            <pc:sldMk cId="838485390" sldId="302"/>
            <ac:spMk id="467" creationId="{00000000-0000-0000-0000-000000000000}"/>
          </ac:spMkLst>
        </pc:spChg>
        <pc:spChg chg="mod">
          <ac:chgData name="Biswas, Abhishek" userId="fb8d240a-d551-4b24-ab9a-9862bbc79dd8" providerId="ADAL" clId="{021F3184-B9B0-48E9-BB84-4F46E3F22836}" dt="2021-08-31T10:26:01.485" v="245"/>
          <ac:spMkLst>
            <pc:docMk/>
            <pc:sldMk cId="838485390" sldId="302"/>
            <ac:spMk id="468" creationId="{00000000-0000-0000-0000-000000000000}"/>
          </ac:spMkLst>
        </pc:spChg>
        <pc:spChg chg="mod">
          <ac:chgData name="Biswas, Abhishek" userId="fb8d240a-d551-4b24-ab9a-9862bbc79dd8" providerId="ADAL" clId="{021F3184-B9B0-48E9-BB84-4F46E3F22836}" dt="2021-08-31T10:29:03.661" v="246"/>
          <ac:spMkLst>
            <pc:docMk/>
            <pc:sldMk cId="838485390" sldId="302"/>
            <ac:spMk id="469" creationId="{00000000-0000-0000-0000-000000000000}"/>
          </ac:spMkLst>
        </pc:spChg>
        <pc:spChg chg="mod">
          <ac:chgData name="Biswas, Abhishek" userId="fb8d240a-d551-4b24-ab9a-9862bbc79dd8" providerId="ADAL" clId="{021F3184-B9B0-48E9-BB84-4F46E3F22836}" dt="2021-08-31T10:25:20.767" v="242" actId="20577"/>
          <ac:spMkLst>
            <pc:docMk/>
            <pc:sldMk cId="838485390" sldId="302"/>
            <ac:spMk id="470" creationId="{00000000-0000-0000-0000-000000000000}"/>
          </ac:spMkLst>
        </pc:spChg>
      </pc:sldChg>
      <pc:sldChg chg="modSp add mod replId">
        <pc:chgData name="Biswas, Abhishek" userId="fb8d240a-d551-4b24-ab9a-9862bbc79dd8" providerId="ADAL" clId="{021F3184-B9B0-48E9-BB84-4F46E3F22836}" dt="2021-08-31T10:29:36.968" v="255"/>
        <pc:sldMkLst>
          <pc:docMk/>
          <pc:sldMk cId="2864773729" sldId="303"/>
        </pc:sldMkLst>
        <pc:spChg chg="mod">
          <ac:chgData name="Biswas, Abhishek" userId="fb8d240a-d551-4b24-ab9a-9862bbc79dd8" providerId="ADAL" clId="{021F3184-B9B0-48E9-BB84-4F46E3F22836}" dt="2021-08-31T10:29:10.508" v="248" actId="20577"/>
          <ac:spMkLst>
            <pc:docMk/>
            <pc:sldMk cId="2864773729" sldId="303"/>
            <ac:spMk id="475" creationId="{00000000-0000-0000-0000-000000000000}"/>
          </ac:spMkLst>
        </pc:spChg>
        <pc:spChg chg="mod">
          <ac:chgData name="Biswas, Abhishek" userId="fb8d240a-d551-4b24-ab9a-9862bbc79dd8" providerId="ADAL" clId="{021F3184-B9B0-48E9-BB84-4F46E3F22836}" dt="2021-08-31T10:29:12.528" v="250" actId="20577"/>
          <ac:spMkLst>
            <pc:docMk/>
            <pc:sldMk cId="2864773729" sldId="303"/>
            <ac:spMk id="479" creationId="{00000000-0000-0000-0000-000000000000}"/>
          </ac:spMkLst>
        </pc:spChg>
        <pc:spChg chg="mod">
          <ac:chgData name="Biswas, Abhishek" userId="fb8d240a-d551-4b24-ab9a-9862bbc79dd8" providerId="ADAL" clId="{021F3184-B9B0-48E9-BB84-4F46E3F22836}" dt="2021-08-31T10:29:36.968" v="255"/>
          <ac:spMkLst>
            <pc:docMk/>
            <pc:sldMk cId="2864773729" sldId="303"/>
            <ac:spMk id="480" creationId="{00000000-0000-0000-0000-000000000000}"/>
          </ac:spMkLst>
        </pc:spChg>
      </pc:sldChg>
      <pc:sldChg chg="modSp add mod replId">
        <pc:chgData name="Biswas, Abhishek" userId="fb8d240a-d551-4b24-ab9a-9862bbc79dd8" providerId="ADAL" clId="{021F3184-B9B0-48E9-BB84-4F46E3F22836}" dt="2021-08-31T10:29:55.548" v="256"/>
        <pc:sldMkLst>
          <pc:docMk/>
          <pc:sldMk cId="3093638770" sldId="304"/>
        </pc:sldMkLst>
        <pc:spChg chg="mod">
          <ac:chgData name="Biswas, Abhishek" userId="fb8d240a-d551-4b24-ab9a-9862bbc79dd8" providerId="ADAL" clId="{021F3184-B9B0-48E9-BB84-4F46E3F22836}" dt="2021-08-31T10:29:16.939" v="252" actId="20577"/>
          <ac:spMkLst>
            <pc:docMk/>
            <pc:sldMk cId="3093638770" sldId="304"/>
            <ac:spMk id="486" creationId="{00000000-0000-0000-0000-000000000000}"/>
          </ac:spMkLst>
        </pc:spChg>
        <pc:spChg chg="mod">
          <ac:chgData name="Biswas, Abhishek" userId="fb8d240a-d551-4b24-ab9a-9862bbc79dd8" providerId="ADAL" clId="{021F3184-B9B0-48E9-BB84-4F46E3F22836}" dt="2021-08-31T10:29:18.944" v="254" actId="20577"/>
          <ac:spMkLst>
            <pc:docMk/>
            <pc:sldMk cId="3093638770" sldId="304"/>
            <ac:spMk id="490" creationId="{00000000-0000-0000-0000-000000000000}"/>
          </ac:spMkLst>
        </pc:spChg>
        <pc:spChg chg="mod">
          <ac:chgData name="Biswas, Abhishek" userId="fb8d240a-d551-4b24-ab9a-9862bbc79dd8" providerId="ADAL" clId="{021F3184-B9B0-48E9-BB84-4F46E3F22836}" dt="2021-08-31T10:29:55.548" v="256"/>
          <ac:spMkLst>
            <pc:docMk/>
            <pc:sldMk cId="3093638770" sldId="304"/>
            <ac:spMk id="491" creationId="{00000000-0000-0000-0000-000000000000}"/>
          </ac:spMkLst>
        </pc:spChg>
      </pc:sldChg>
      <pc:sldChg chg="add">
        <pc:chgData name="Biswas, Abhishek" userId="fb8d240a-d551-4b24-ab9a-9862bbc79dd8" providerId="ADAL" clId="{021F3184-B9B0-48E9-BB84-4F46E3F22836}" dt="2021-08-31T11:57:55.689" v="257" actId="2890"/>
        <pc:sldMkLst>
          <pc:docMk/>
          <pc:sldMk cId="53072181" sldId="305"/>
        </pc:sldMkLst>
      </pc:sldChg>
      <pc:sldMasterChg chg="delSldLayout modSldLayout">
        <pc:chgData name="Biswas, Abhishek" userId="fb8d240a-d551-4b24-ab9a-9862bbc79dd8" providerId="ADAL" clId="{021F3184-B9B0-48E9-BB84-4F46E3F22836}" dt="2021-08-31T10:06:38.329" v="100" actId="20577"/>
        <pc:sldMasterMkLst>
          <pc:docMk/>
          <pc:sldMasterMk cId="0" sldId="2147483658"/>
        </pc:sldMasterMkLst>
        <pc:sldLayoutChg chg="addSp delSp modSp mod">
          <pc:chgData name="Biswas, Abhishek" userId="fb8d240a-d551-4b24-ab9a-9862bbc79dd8" providerId="ADAL" clId="{021F3184-B9B0-48E9-BB84-4F46E3F22836}" dt="2021-08-31T10:06:38.329" v="100" actId="20577"/>
          <pc:sldLayoutMkLst>
            <pc:docMk/>
            <pc:sldMasterMk cId="0" sldId="2147483658"/>
            <pc:sldLayoutMk cId="0" sldId="2147483648"/>
          </pc:sldLayoutMkLst>
          <pc:spChg chg="add del">
            <ac:chgData name="Biswas, Abhishek" userId="fb8d240a-d551-4b24-ab9a-9862bbc79dd8" providerId="ADAL" clId="{021F3184-B9B0-48E9-BB84-4F46E3F22836}" dt="2021-08-31T10:05:27.160" v="63"/>
            <ac:spMkLst>
              <pc:docMk/>
              <pc:sldMasterMk cId="0" sldId="2147483658"/>
              <pc:sldLayoutMk cId="0" sldId="2147483648"/>
              <ac:spMk id="2" creationId="{00CF4855-294E-45B8-9E7A-CE5036A7D241}"/>
            </ac:spMkLst>
          </pc:spChg>
          <pc:spChg chg="add del">
            <ac:chgData name="Biswas, Abhishek" userId="fb8d240a-d551-4b24-ab9a-9862bbc79dd8" providerId="ADAL" clId="{021F3184-B9B0-48E9-BB84-4F46E3F22836}" dt="2021-08-31T10:05:44.704" v="65" actId="478"/>
            <ac:spMkLst>
              <pc:docMk/>
              <pc:sldMasterMk cId="0" sldId="2147483658"/>
              <pc:sldLayoutMk cId="0" sldId="2147483648"/>
              <ac:spMk id="3" creationId="{8743B663-72EB-46E0-BB91-475FA6F5AE41}"/>
            </ac:spMkLst>
          </pc:spChg>
          <pc:spChg chg="mod">
            <ac:chgData name="Biswas, Abhishek" userId="fb8d240a-d551-4b24-ab9a-9862bbc79dd8" providerId="ADAL" clId="{021F3184-B9B0-48E9-BB84-4F46E3F22836}" dt="2021-08-31T10:06:38.329" v="100" actId="20577"/>
            <ac:spMkLst>
              <pc:docMk/>
              <pc:sldMasterMk cId="0" sldId="2147483658"/>
              <pc:sldLayoutMk cId="0" sldId="2147483648"/>
              <ac:spMk id="16" creationId="{00000000-0000-0000-0000-000000000000}"/>
            </ac:spMkLst>
          </pc:spChg>
        </pc:sldLayoutChg>
        <pc:sldLayoutChg chg="del">
          <pc:chgData name="Biswas, Abhishek" userId="fb8d240a-d551-4b24-ab9a-9862bbc79dd8" providerId="ADAL" clId="{021F3184-B9B0-48E9-BB84-4F46E3F22836}" dt="2021-08-30T17:52:08.487" v="11" actId="47"/>
          <pc:sldLayoutMkLst>
            <pc:docMk/>
            <pc:sldMasterMk cId="0" sldId="2147483658"/>
            <pc:sldLayoutMk cId="0" sldId="2147483656"/>
          </pc:sldLayoutMkLst>
        </pc:sldLayoutChg>
      </pc:sldMasterChg>
    </pc:docChg>
  </pc:docChgLst>
  <pc:docChgLst>
    <pc:chgData name="Dziechciarz, Michal (225484)" userId="S::225484@buas.nl::39351371-4325-4757-a866-058cafeb0295" providerId="AD" clId="Web-{EBB49921-1FD1-C144-C64F-B3B80B4D0EE9}"/>
    <pc:docChg chg="addSld delSld modSld sldOrd">
      <pc:chgData name="Dziechciarz, Michal (225484)" userId="S::225484@buas.nl::39351371-4325-4757-a866-058cafeb0295" providerId="AD" clId="Web-{EBB49921-1FD1-C144-C64F-B3B80B4D0EE9}" dt="2023-11-03T00:18:51.609" v="3178"/>
      <pc:docMkLst>
        <pc:docMk/>
      </pc:docMkLst>
      <pc:sldChg chg="addSp modSp">
        <pc:chgData name="Dziechciarz, Michal (225484)" userId="S::225484@buas.nl::39351371-4325-4757-a866-058cafeb0295" providerId="AD" clId="Web-{EBB49921-1FD1-C144-C64F-B3B80B4D0EE9}" dt="2023-11-02T22:29:25.458" v="2695" actId="14100"/>
        <pc:sldMkLst>
          <pc:docMk/>
          <pc:sldMk cId="0" sldId="260"/>
        </pc:sldMkLst>
        <pc:spChg chg="add mod">
          <ac:chgData name="Dziechciarz, Michal (225484)" userId="S::225484@buas.nl::39351371-4325-4757-a866-058cafeb0295" providerId="AD" clId="Web-{EBB49921-1FD1-C144-C64F-B3B80B4D0EE9}" dt="2023-11-02T22:27:44.345" v="2606" actId="1076"/>
          <ac:spMkLst>
            <pc:docMk/>
            <pc:sldMk cId="0" sldId="260"/>
            <ac:spMk id="3" creationId="{13AB5A7F-8776-C22E-0843-AC8820264C6C}"/>
          </ac:spMkLst>
        </pc:spChg>
        <pc:spChg chg="mod">
          <ac:chgData name="Dziechciarz, Michal (225484)" userId="S::225484@buas.nl::39351371-4325-4757-a866-058cafeb0295" providerId="AD" clId="Web-{EBB49921-1FD1-C144-C64F-B3B80B4D0EE9}" dt="2023-11-02T22:27:32.954" v="2601" actId="14100"/>
          <ac:spMkLst>
            <pc:docMk/>
            <pc:sldMk cId="0" sldId="260"/>
            <ac:spMk id="125" creationId="{00000000-0000-0000-0000-000000000000}"/>
          </ac:spMkLst>
        </pc:spChg>
        <pc:spChg chg="mod">
          <ac:chgData name="Dziechciarz, Michal (225484)" userId="S::225484@buas.nl::39351371-4325-4757-a866-058cafeb0295" providerId="AD" clId="Web-{EBB49921-1FD1-C144-C64F-B3B80B4D0EE9}" dt="2023-11-02T22:29:25.458" v="2695" actId="14100"/>
          <ac:spMkLst>
            <pc:docMk/>
            <pc:sldMk cId="0" sldId="260"/>
            <ac:spMk id="126" creationId="{00000000-0000-0000-0000-000000000000}"/>
          </ac:spMkLst>
        </pc:spChg>
      </pc:sldChg>
      <pc:sldChg chg="addSp delSp modSp">
        <pc:chgData name="Dziechciarz, Michal (225484)" userId="S::225484@buas.nl::39351371-4325-4757-a866-058cafeb0295" providerId="AD" clId="Web-{EBB49921-1FD1-C144-C64F-B3B80B4D0EE9}" dt="2023-11-02T22:30:05.194" v="2705"/>
        <pc:sldMkLst>
          <pc:docMk/>
          <pc:sldMk cId="0" sldId="261"/>
        </pc:sldMkLst>
        <pc:spChg chg="add mod">
          <ac:chgData name="Dziechciarz, Michal (225484)" userId="S::225484@buas.nl::39351371-4325-4757-a866-058cafeb0295" providerId="AD" clId="Web-{EBB49921-1FD1-C144-C64F-B3B80B4D0EE9}" dt="2023-11-02T22:29:53.318" v="2703" actId="1076"/>
          <ac:spMkLst>
            <pc:docMk/>
            <pc:sldMk cId="0" sldId="261"/>
            <ac:spMk id="3" creationId="{E2326FF9-74D9-4556-1FA9-EF889439AA2D}"/>
          </ac:spMkLst>
        </pc:spChg>
        <pc:spChg chg="mod">
          <ac:chgData name="Dziechciarz, Michal (225484)" userId="S::225484@buas.nl::39351371-4325-4757-a866-058cafeb0295" providerId="AD" clId="Web-{EBB49921-1FD1-C144-C64F-B3B80B4D0EE9}" dt="2023-11-02T22:29:44.130" v="2699" actId="14100"/>
          <ac:spMkLst>
            <pc:docMk/>
            <pc:sldMk cId="0" sldId="261"/>
            <ac:spMk id="134" creationId="{00000000-0000-0000-0000-000000000000}"/>
          </ac:spMkLst>
        </pc:spChg>
        <pc:spChg chg="mod">
          <ac:chgData name="Dziechciarz, Michal (225484)" userId="S::225484@buas.nl::39351371-4325-4757-a866-058cafeb0295" providerId="AD" clId="Web-{EBB49921-1FD1-C144-C64F-B3B80B4D0EE9}" dt="2023-11-02T22:26:43.593" v="2591" actId="20577"/>
          <ac:spMkLst>
            <pc:docMk/>
            <pc:sldMk cId="0" sldId="261"/>
            <ac:spMk id="135" creationId="{00000000-0000-0000-0000-000000000000}"/>
          </ac:spMkLst>
        </pc:spChg>
        <pc:spChg chg="del mod">
          <ac:chgData name="Dziechciarz, Michal (225484)" userId="S::225484@buas.nl::39351371-4325-4757-a866-058cafeb0295" providerId="AD" clId="Web-{EBB49921-1FD1-C144-C64F-B3B80B4D0EE9}" dt="2023-11-02T22:30:05.194" v="2705"/>
          <ac:spMkLst>
            <pc:docMk/>
            <pc:sldMk cId="0" sldId="261"/>
            <ac:spMk id="137" creationId="{00000000-0000-0000-0000-000000000000}"/>
          </ac:spMkLst>
        </pc:spChg>
      </pc:sldChg>
      <pc:sldChg chg="del">
        <pc:chgData name="Dziechciarz, Michal (225484)" userId="S::225484@buas.nl::39351371-4325-4757-a866-058cafeb0295" providerId="AD" clId="Web-{EBB49921-1FD1-C144-C64F-B3B80B4D0EE9}" dt="2023-11-03T00:11:03.607" v="3022"/>
        <pc:sldMkLst>
          <pc:docMk/>
          <pc:sldMk cId="0" sldId="262"/>
        </pc:sldMkLst>
      </pc:sldChg>
      <pc:sldChg chg="addSp delSp modSp">
        <pc:chgData name="Dziechciarz, Michal (225484)" userId="S::225484@buas.nl::39351371-4325-4757-a866-058cafeb0295" providerId="AD" clId="Web-{EBB49921-1FD1-C144-C64F-B3B80B4D0EE9}" dt="2023-11-02T22:30:56.945" v="2709"/>
        <pc:sldMkLst>
          <pc:docMk/>
          <pc:sldMk cId="0" sldId="264"/>
        </pc:sldMkLst>
        <pc:spChg chg="add del mod">
          <ac:chgData name="Dziechciarz, Michal (225484)" userId="S::225484@buas.nl::39351371-4325-4757-a866-058cafeb0295" providerId="AD" clId="Web-{EBB49921-1FD1-C144-C64F-B3B80B4D0EE9}" dt="2023-11-02T22:30:56.945" v="2709"/>
          <ac:spMkLst>
            <pc:docMk/>
            <pc:sldMk cId="0" sldId="264"/>
            <ac:spMk id="3" creationId="{138DAFF9-72E4-520E-1A9E-8E87456895B6}"/>
          </ac:spMkLst>
        </pc:spChg>
        <pc:spChg chg="add del mod">
          <ac:chgData name="Dziechciarz, Michal (225484)" userId="S::225484@buas.nl::39351371-4325-4757-a866-058cafeb0295" providerId="AD" clId="Web-{EBB49921-1FD1-C144-C64F-B3B80B4D0EE9}" dt="2023-11-02T22:30:55.383" v="2708"/>
          <ac:spMkLst>
            <pc:docMk/>
            <pc:sldMk cId="0" sldId="264"/>
            <ac:spMk id="5" creationId="{89B324C9-6FF3-E2B9-3BDC-514201D39B59}"/>
          </ac:spMkLst>
        </pc:spChg>
        <pc:spChg chg="del">
          <ac:chgData name="Dziechciarz, Michal (225484)" userId="S::225484@buas.nl::39351371-4325-4757-a866-058cafeb0295" providerId="AD" clId="Web-{EBB49921-1FD1-C144-C64F-B3B80B4D0EE9}" dt="2023-11-02T22:30:49.351" v="2706"/>
          <ac:spMkLst>
            <pc:docMk/>
            <pc:sldMk cId="0" sldId="264"/>
            <ac:spMk id="162" creationId="{00000000-0000-0000-0000-000000000000}"/>
          </ac:spMkLst>
        </pc:spChg>
        <pc:spChg chg="del mod">
          <ac:chgData name="Dziechciarz, Michal (225484)" userId="S::225484@buas.nl::39351371-4325-4757-a866-058cafeb0295" providerId="AD" clId="Web-{EBB49921-1FD1-C144-C64F-B3B80B4D0EE9}" dt="2023-11-02T22:30:54.055" v="2707"/>
          <ac:spMkLst>
            <pc:docMk/>
            <pc:sldMk cId="0" sldId="264"/>
            <ac:spMk id="163" creationId="{00000000-0000-0000-0000-000000000000}"/>
          </ac:spMkLst>
        </pc:spChg>
      </pc:sldChg>
      <pc:sldChg chg="modSp">
        <pc:chgData name="Dziechciarz, Michal (225484)" userId="S::225484@buas.nl::39351371-4325-4757-a866-058cafeb0295" providerId="AD" clId="Web-{EBB49921-1FD1-C144-C64F-B3B80B4D0EE9}" dt="2023-11-02T22:21:25.878" v="2409" actId="20577"/>
        <pc:sldMkLst>
          <pc:docMk/>
          <pc:sldMk cId="0" sldId="269"/>
        </pc:sldMkLst>
        <pc:spChg chg="mod">
          <ac:chgData name="Dziechciarz, Michal (225484)" userId="S::225484@buas.nl::39351371-4325-4757-a866-058cafeb0295" providerId="AD" clId="Web-{EBB49921-1FD1-C144-C64F-B3B80B4D0EE9}" dt="2023-11-02T22:21:25.878" v="2409" actId="20577"/>
          <ac:spMkLst>
            <pc:docMk/>
            <pc:sldMk cId="0" sldId="269"/>
            <ac:spMk id="216" creationId="{00000000-0000-0000-0000-000000000000}"/>
          </ac:spMkLst>
        </pc:spChg>
      </pc:sldChg>
      <pc:sldChg chg="modSp">
        <pc:chgData name="Dziechciarz, Michal (225484)" userId="S::225484@buas.nl::39351371-4325-4757-a866-058cafeb0295" providerId="AD" clId="Web-{EBB49921-1FD1-C144-C64F-B3B80B4D0EE9}" dt="2023-11-02T22:12:33.406" v="2119" actId="20577"/>
        <pc:sldMkLst>
          <pc:docMk/>
          <pc:sldMk cId="0" sldId="270"/>
        </pc:sldMkLst>
        <pc:spChg chg="mod">
          <ac:chgData name="Dziechciarz, Michal (225484)" userId="S::225484@buas.nl::39351371-4325-4757-a866-058cafeb0295" providerId="AD" clId="Web-{EBB49921-1FD1-C144-C64F-B3B80B4D0EE9}" dt="2023-11-02T22:12:33.406" v="2119" actId="20577"/>
          <ac:spMkLst>
            <pc:docMk/>
            <pc:sldMk cId="0" sldId="270"/>
            <ac:spMk id="226" creationId="{00000000-0000-0000-0000-000000000000}"/>
          </ac:spMkLst>
        </pc:spChg>
      </pc:sldChg>
      <pc:sldChg chg="modSp">
        <pc:chgData name="Dziechciarz, Michal (225484)" userId="S::225484@buas.nl::39351371-4325-4757-a866-058cafeb0295" providerId="AD" clId="Web-{EBB49921-1FD1-C144-C64F-B3B80B4D0EE9}" dt="2023-11-02T23:44:25.029" v="2710" actId="20577"/>
        <pc:sldMkLst>
          <pc:docMk/>
          <pc:sldMk cId="0" sldId="292"/>
        </pc:sldMkLst>
        <pc:spChg chg="mod">
          <ac:chgData name="Dziechciarz, Michal (225484)" userId="S::225484@buas.nl::39351371-4325-4757-a866-058cafeb0295" providerId="AD" clId="Web-{EBB49921-1FD1-C144-C64F-B3B80B4D0EE9}" dt="2023-11-02T23:44:25.029" v="2710" actId="20577"/>
          <ac:spMkLst>
            <pc:docMk/>
            <pc:sldMk cId="0" sldId="292"/>
            <ac:spMk id="23" creationId="{614C7B3B-B2C7-F20A-E3A8-A4BDCB7924BE}"/>
          </ac:spMkLst>
        </pc:spChg>
      </pc:sldChg>
      <pc:sldChg chg="modSp">
        <pc:chgData name="Dziechciarz, Michal (225484)" userId="S::225484@buas.nl::39351371-4325-4757-a866-058cafeb0295" providerId="AD" clId="Web-{EBB49921-1FD1-C144-C64F-B3B80B4D0EE9}" dt="2023-11-02T20:45:03.485" v="696" actId="14100"/>
        <pc:sldMkLst>
          <pc:docMk/>
          <pc:sldMk cId="0" sldId="297"/>
        </pc:sldMkLst>
        <pc:spChg chg="mod">
          <ac:chgData name="Dziechciarz, Michal (225484)" userId="S::225484@buas.nl::39351371-4325-4757-a866-058cafeb0295" providerId="AD" clId="Web-{EBB49921-1FD1-C144-C64F-B3B80B4D0EE9}" dt="2023-11-02T20:45:03.485" v="696" actId="14100"/>
          <ac:spMkLst>
            <pc:docMk/>
            <pc:sldMk cId="0" sldId="297"/>
            <ac:spMk id="507" creationId="{00000000-0000-0000-0000-000000000000}"/>
          </ac:spMkLst>
        </pc:spChg>
      </pc:sldChg>
      <pc:sldChg chg="modSp">
        <pc:chgData name="Dziechciarz, Michal (225484)" userId="S::225484@buas.nl::39351371-4325-4757-a866-058cafeb0295" providerId="AD" clId="Web-{EBB49921-1FD1-C144-C64F-B3B80B4D0EE9}" dt="2023-11-02T22:23:50.149" v="2489" actId="14100"/>
        <pc:sldMkLst>
          <pc:docMk/>
          <pc:sldMk cId="0" sldId="298"/>
        </pc:sldMkLst>
        <pc:spChg chg="mod">
          <ac:chgData name="Dziechciarz, Michal (225484)" userId="S::225484@buas.nl::39351371-4325-4757-a866-058cafeb0295" providerId="AD" clId="Web-{EBB49921-1FD1-C144-C64F-B3B80B4D0EE9}" dt="2023-11-02T22:23:50.149" v="2489" actId="14100"/>
          <ac:spMkLst>
            <pc:docMk/>
            <pc:sldMk cId="0" sldId="298"/>
            <ac:spMk id="516" creationId="{00000000-0000-0000-0000-000000000000}"/>
          </ac:spMkLst>
        </pc:spChg>
        <pc:spChg chg="mod">
          <ac:chgData name="Dziechciarz, Michal (225484)" userId="S::225484@buas.nl::39351371-4325-4757-a866-058cafeb0295" providerId="AD" clId="Web-{EBB49921-1FD1-C144-C64F-B3B80B4D0EE9}" dt="2023-11-02T22:23:29.289" v="2486" actId="20577"/>
          <ac:spMkLst>
            <pc:docMk/>
            <pc:sldMk cId="0" sldId="298"/>
            <ac:spMk id="517" creationId="{00000000-0000-0000-0000-000000000000}"/>
          </ac:spMkLst>
        </pc:spChg>
      </pc:sldChg>
      <pc:sldChg chg="modSp">
        <pc:chgData name="Dziechciarz, Michal (225484)" userId="S::225484@buas.nl::39351371-4325-4757-a866-058cafeb0295" providerId="AD" clId="Web-{EBB49921-1FD1-C144-C64F-B3B80B4D0EE9}" dt="2023-11-02T20:46:33.382" v="701" actId="20577"/>
        <pc:sldMkLst>
          <pc:docMk/>
          <pc:sldMk cId="3889067802" sldId="300"/>
        </pc:sldMkLst>
        <pc:spChg chg="mod">
          <ac:chgData name="Dziechciarz, Michal (225484)" userId="S::225484@buas.nl::39351371-4325-4757-a866-058cafeb0295" providerId="AD" clId="Web-{EBB49921-1FD1-C144-C64F-B3B80B4D0EE9}" dt="2023-11-02T20:46:33.382" v="701" actId="20577"/>
          <ac:spMkLst>
            <pc:docMk/>
            <pc:sldMk cId="3889067802" sldId="300"/>
            <ac:spMk id="24" creationId="{8CDB9D04-E00F-A428-3B32-C84BBEB3BC7C}"/>
          </ac:spMkLst>
        </pc:spChg>
      </pc:sldChg>
      <pc:sldChg chg="modSp">
        <pc:chgData name="Dziechciarz, Michal (225484)" userId="S::225484@buas.nl::39351371-4325-4757-a866-058cafeb0295" providerId="AD" clId="Web-{EBB49921-1FD1-C144-C64F-B3B80B4D0EE9}" dt="2023-11-02T20:46:19.959" v="700" actId="20577"/>
        <pc:sldMkLst>
          <pc:docMk/>
          <pc:sldMk cId="229156798" sldId="307"/>
        </pc:sldMkLst>
        <pc:spChg chg="mod">
          <ac:chgData name="Dziechciarz, Michal (225484)" userId="S::225484@buas.nl::39351371-4325-4757-a866-058cafeb0295" providerId="AD" clId="Web-{EBB49921-1FD1-C144-C64F-B3B80B4D0EE9}" dt="2023-11-02T20:46:06.552" v="698" actId="20577"/>
          <ac:spMkLst>
            <pc:docMk/>
            <pc:sldMk cId="229156798" sldId="307"/>
            <ac:spMk id="18" creationId="{45AD389A-5636-60BA-1E57-C2EE651D9F2F}"/>
          </ac:spMkLst>
        </pc:spChg>
        <pc:spChg chg="mod">
          <ac:chgData name="Dziechciarz, Michal (225484)" userId="S::225484@buas.nl::39351371-4325-4757-a866-058cafeb0295" providerId="AD" clId="Web-{EBB49921-1FD1-C144-C64F-B3B80B4D0EE9}" dt="2023-11-02T20:46:13.225" v="699" actId="20577"/>
          <ac:spMkLst>
            <pc:docMk/>
            <pc:sldMk cId="229156798" sldId="307"/>
            <ac:spMk id="20" creationId="{47E98145-267C-E068-0E12-55525655946C}"/>
          </ac:spMkLst>
        </pc:spChg>
        <pc:spChg chg="mod">
          <ac:chgData name="Dziechciarz, Michal (225484)" userId="S::225484@buas.nl::39351371-4325-4757-a866-058cafeb0295" providerId="AD" clId="Web-{EBB49921-1FD1-C144-C64F-B3B80B4D0EE9}" dt="2023-11-02T20:46:19.959" v="700" actId="20577"/>
          <ac:spMkLst>
            <pc:docMk/>
            <pc:sldMk cId="229156798" sldId="307"/>
            <ac:spMk id="22" creationId="{EF665ECA-F6C2-B71B-D45D-AF92215A0D7B}"/>
          </ac:spMkLst>
        </pc:spChg>
      </pc:sldChg>
      <pc:sldChg chg="modSp">
        <pc:chgData name="Dziechciarz, Michal (225484)" userId="S::225484@buas.nl::39351371-4325-4757-a866-058cafeb0295" providerId="AD" clId="Web-{EBB49921-1FD1-C144-C64F-B3B80B4D0EE9}" dt="2023-11-02T21:17:18.260" v="1552" actId="20577"/>
        <pc:sldMkLst>
          <pc:docMk/>
          <pc:sldMk cId="2683140886" sldId="308"/>
        </pc:sldMkLst>
        <pc:spChg chg="mod">
          <ac:chgData name="Dziechciarz, Michal (225484)" userId="S::225484@buas.nl::39351371-4325-4757-a866-058cafeb0295" providerId="AD" clId="Web-{EBB49921-1FD1-C144-C64F-B3B80B4D0EE9}" dt="2023-11-02T21:17:18.260" v="1552" actId="20577"/>
          <ac:spMkLst>
            <pc:docMk/>
            <pc:sldMk cId="2683140886" sldId="308"/>
            <ac:spMk id="226" creationId="{00000000-0000-0000-0000-000000000000}"/>
          </ac:spMkLst>
        </pc:spChg>
        <pc:spChg chg="mod">
          <ac:chgData name="Dziechciarz, Michal (225484)" userId="S::225484@buas.nl::39351371-4325-4757-a866-058cafeb0295" providerId="AD" clId="Web-{EBB49921-1FD1-C144-C64F-B3B80B4D0EE9}" dt="2023-11-02T21:13:22.759" v="1347" actId="20577"/>
          <ac:spMkLst>
            <pc:docMk/>
            <pc:sldMk cId="2683140886" sldId="308"/>
            <ac:spMk id="227" creationId="{00000000-0000-0000-0000-000000000000}"/>
          </ac:spMkLst>
        </pc:spChg>
      </pc:sldChg>
      <pc:sldChg chg="modSp">
        <pc:chgData name="Dziechciarz, Michal (225484)" userId="S::225484@buas.nl::39351371-4325-4757-a866-058cafeb0295" providerId="AD" clId="Web-{EBB49921-1FD1-C144-C64F-B3B80B4D0EE9}" dt="2023-11-02T22:18:27.169" v="2298" actId="20577"/>
        <pc:sldMkLst>
          <pc:docMk/>
          <pc:sldMk cId="2397875895" sldId="311"/>
        </pc:sldMkLst>
        <pc:spChg chg="mod">
          <ac:chgData name="Dziechciarz, Michal (225484)" userId="S::225484@buas.nl::39351371-4325-4757-a866-058cafeb0295" providerId="AD" clId="Web-{EBB49921-1FD1-C144-C64F-B3B80B4D0EE9}" dt="2023-11-02T22:18:27.169" v="2298" actId="20577"/>
          <ac:spMkLst>
            <pc:docMk/>
            <pc:sldMk cId="2397875895" sldId="311"/>
            <ac:spMk id="239" creationId="{00000000-0000-0000-0000-000000000000}"/>
          </ac:spMkLst>
        </pc:spChg>
      </pc:sldChg>
      <pc:sldChg chg="modSp">
        <pc:chgData name="Dziechciarz, Michal (225484)" userId="S::225484@buas.nl::39351371-4325-4757-a866-058cafeb0295" providerId="AD" clId="Web-{EBB49921-1FD1-C144-C64F-B3B80B4D0EE9}" dt="2023-11-02T22:13:01.923" v="2123" actId="20577"/>
        <pc:sldMkLst>
          <pc:docMk/>
          <pc:sldMk cId="3399973339" sldId="324"/>
        </pc:sldMkLst>
        <pc:spChg chg="mod">
          <ac:chgData name="Dziechciarz, Michal (225484)" userId="S::225484@buas.nl::39351371-4325-4757-a866-058cafeb0295" providerId="AD" clId="Web-{EBB49921-1FD1-C144-C64F-B3B80B4D0EE9}" dt="2023-11-02T22:13:01.923" v="2123" actId="20577"/>
          <ac:spMkLst>
            <pc:docMk/>
            <pc:sldMk cId="3399973339" sldId="324"/>
            <ac:spMk id="226" creationId="{00000000-0000-0000-0000-000000000000}"/>
          </ac:spMkLst>
        </pc:spChg>
        <pc:spChg chg="mod">
          <ac:chgData name="Dziechciarz, Michal (225484)" userId="S::225484@buas.nl::39351371-4325-4757-a866-058cafeb0295" providerId="AD" clId="Web-{EBB49921-1FD1-C144-C64F-B3B80B4D0EE9}" dt="2023-11-02T22:04:47.405" v="2049" actId="20577"/>
          <ac:spMkLst>
            <pc:docMk/>
            <pc:sldMk cId="3399973339" sldId="324"/>
            <ac:spMk id="227" creationId="{00000000-0000-0000-0000-000000000000}"/>
          </ac:spMkLst>
        </pc:spChg>
      </pc:sldChg>
      <pc:sldChg chg="modSp">
        <pc:chgData name="Dziechciarz, Michal (225484)" userId="S::225484@buas.nl::39351371-4325-4757-a866-058cafeb0295" providerId="AD" clId="Web-{EBB49921-1FD1-C144-C64F-B3B80B4D0EE9}" dt="2023-11-02T22:19:25.546" v="2344" actId="20577"/>
        <pc:sldMkLst>
          <pc:docMk/>
          <pc:sldMk cId="3366952028" sldId="325"/>
        </pc:sldMkLst>
        <pc:spChg chg="mod">
          <ac:chgData name="Dziechciarz, Michal (225484)" userId="S::225484@buas.nl::39351371-4325-4757-a866-058cafeb0295" providerId="AD" clId="Web-{EBB49921-1FD1-C144-C64F-B3B80B4D0EE9}" dt="2023-11-02T22:19:25.546" v="2344" actId="20577"/>
          <ac:spMkLst>
            <pc:docMk/>
            <pc:sldMk cId="3366952028" sldId="325"/>
            <ac:spMk id="239" creationId="{00000000-0000-0000-0000-000000000000}"/>
          </ac:spMkLst>
        </pc:spChg>
        <pc:spChg chg="mod">
          <ac:chgData name="Dziechciarz, Michal (225484)" userId="S::225484@buas.nl::39351371-4325-4757-a866-058cafeb0295" providerId="AD" clId="Web-{EBB49921-1FD1-C144-C64F-B3B80B4D0EE9}" dt="2023-11-02T21:27:48.368" v="1830" actId="20577"/>
          <ac:spMkLst>
            <pc:docMk/>
            <pc:sldMk cId="3366952028" sldId="325"/>
            <ac:spMk id="240" creationId="{00000000-0000-0000-0000-000000000000}"/>
          </ac:spMkLst>
        </pc:spChg>
      </pc:sldChg>
      <pc:sldChg chg="modSp">
        <pc:chgData name="Dziechciarz, Michal (225484)" userId="S::225484@buas.nl::39351371-4325-4757-a866-058cafeb0295" providerId="AD" clId="Web-{EBB49921-1FD1-C144-C64F-B3B80B4D0EE9}" dt="2023-11-02T22:10:59.372" v="2101" actId="20577"/>
        <pc:sldMkLst>
          <pc:docMk/>
          <pc:sldMk cId="2423163008" sldId="327"/>
        </pc:sldMkLst>
        <pc:spChg chg="mod">
          <ac:chgData name="Dziechciarz, Michal (225484)" userId="S::225484@buas.nl::39351371-4325-4757-a866-058cafeb0295" providerId="AD" clId="Web-{EBB49921-1FD1-C144-C64F-B3B80B4D0EE9}" dt="2023-11-02T22:10:59.372" v="2101" actId="20577"/>
          <ac:spMkLst>
            <pc:docMk/>
            <pc:sldMk cId="2423163008" sldId="327"/>
            <ac:spMk id="226" creationId="{00000000-0000-0000-0000-000000000000}"/>
          </ac:spMkLst>
        </pc:spChg>
        <pc:spChg chg="mod">
          <ac:chgData name="Dziechciarz, Michal (225484)" userId="S::225484@buas.nl::39351371-4325-4757-a866-058cafeb0295" providerId="AD" clId="Web-{EBB49921-1FD1-C144-C64F-B3B80B4D0EE9}" dt="2023-11-02T21:12:54.273" v="1317" actId="20577"/>
          <ac:spMkLst>
            <pc:docMk/>
            <pc:sldMk cId="2423163008" sldId="327"/>
            <ac:spMk id="227" creationId="{00000000-0000-0000-0000-000000000000}"/>
          </ac:spMkLst>
        </pc:spChg>
      </pc:sldChg>
      <pc:sldChg chg="modSp">
        <pc:chgData name="Dziechciarz, Michal (225484)" userId="S::225484@buas.nl::39351371-4325-4757-a866-058cafeb0295" providerId="AD" clId="Web-{EBB49921-1FD1-C144-C64F-B3B80B4D0EE9}" dt="2023-11-02T22:08:46.992" v="2072" actId="20577"/>
        <pc:sldMkLst>
          <pc:docMk/>
          <pc:sldMk cId="902546621" sldId="328"/>
        </pc:sldMkLst>
        <pc:spChg chg="mod">
          <ac:chgData name="Dziechciarz, Michal (225484)" userId="S::225484@buas.nl::39351371-4325-4757-a866-058cafeb0295" providerId="AD" clId="Web-{EBB49921-1FD1-C144-C64F-B3B80B4D0EE9}" dt="2023-11-02T22:08:46.992" v="2072" actId="20577"/>
          <ac:spMkLst>
            <pc:docMk/>
            <pc:sldMk cId="902546621" sldId="328"/>
            <ac:spMk id="226" creationId="{00000000-0000-0000-0000-000000000000}"/>
          </ac:spMkLst>
        </pc:spChg>
        <pc:spChg chg="mod">
          <ac:chgData name="Dziechciarz, Michal (225484)" userId="S::225484@buas.nl::39351371-4325-4757-a866-058cafeb0295" providerId="AD" clId="Web-{EBB49921-1FD1-C144-C64F-B3B80B4D0EE9}" dt="2023-11-02T21:23:27.113" v="1817" actId="20577"/>
          <ac:spMkLst>
            <pc:docMk/>
            <pc:sldMk cId="902546621" sldId="328"/>
            <ac:spMk id="227" creationId="{00000000-0000-0000-0000-000000000000}"/>
          </ac:spMkLst>
        </pc:spChg>
      </pc:sldChg>
      <pc:sldChg chg="modSp">
        <pc:chgData name="Dziechciarz, Michal (225484)" userId="S::225484@buas.nl::39351371-4325-4757-a866-058cafeb0295" providerId="AD" clId="Web-{EBB49921-1FD1-C144-C64F-B3B80B4D0EE9}" dt="2023-11-02T22:08:30.679" v="2065" actId="20577"/>
        <pc:sldMkLst>
          <pc:docMk/>
          <pc:sldMk cId="3700652794" sldId="331"/>
        </pc:sldMkLst>
        <pc:spChg chg="mod">
          <ac:chgData name="Dziechciarz, Michal (225484)" userId="S::225484@buas.nl::39351371-4325-4757-a866-058cafeb0295" providerId="AD" clId="Web-{EBB49921-1FD1-C144-C64F-B3B80B4D0EE9}" dt="2023-11-02T22:08:30.679" v="2065" actId="20577"/>
          <ac:spMkLst>
            <pc:docMk/>
            <pc:sldMk cId="3700652794" sldId="331"/>
            <ac:spMk id="226" creationId="{00000000-0000-0000-0000-000000000000}"/>
          </ac:spMkLst>
        </pc:spChg>
        <pc:spChg chg="mod">
          <ac:chgData name="Dziechciarz, Michal (225484)" userId="S::225484@buas.nl::39351371-4325-4757-a866-058cafeb0295" providerId="AD" clId="Web-{EBB49921-1FD1-C144-C64F-B3B80B4D0EE9}" dt="2023-11-02T20:48:49.985" v="820" actId="20577"/>
          <ac:spMkLst>
            <pc:docMk/>
            <pc:sldMk cId="3700652794" sldId="331"/>
            <ac:spMk id="227" creationId="{00000000-0000-0000-0000-000000000000}"/>
          </ac:spMkLst>
        </pc:spChg>
      </pc:sldChg>
      <pc:sldChg chg="modSp">
        <pc:chgData name="Dziechciarz, Michal (225484)" userId="S::225484@buas.nl::39351371-4325-4757-a866-058cafeb0295" providerId="AD" clId="Web-{EBB49921-1FD1-C144-C64F-B3B80B4D0EE9}" dt="2023-11-02T22:22:36.209" v="2468" actId="20577"/>
        <pc:sldMkLst>
          <pc:docMk/>
          <pc:sldMk cId="4013585187" sldId="332"/>
        </pc:sldMkLst>
        <pc:spChg chg="mod">
          <ac:chgData name="Dziechciarz, Michal (225484)" userId="S::225484@buas.nl::39351371-4325-4757-a866-058cafeb0295" providerId="AD" clId="Web-{EBB49921-1FD1-C144-C64F-B3B80B4D0EE9}" dt="2023-11-02T22:22:36.209" v="2468" actId="20577"/>
          <ac:spMkLst>
            <pc:docMk/>
            <pc:sldMk cId="4013585187" sldId="332"/>
            <ac:spMk id="239" creationId="{00000000-0000-0000-0000-000000000000}"/>
          </ac:spMkLst>
        </pc:spChg>
      </pc:sldChg>
      <pc:sldChg chg="modSp">
        <pc:chgData name="Dziechciarz, Michal (225484)" userId="S::225484@buas.nl::39351371-4325-4757-a866-058cafeb0295" providerId="AD" clId="Web-{EBB49921-1FD1-C144-C64F-B3B80B4D0EE9}" dt="2023-11-03T00:18:46.390" v="3177" actId="20577"/>
        <pc:sldMkLst>
          <pc:docMk/>
          <pc:sldMk cId="72106060" sldId="343"/>
        </pc:sldMkLst>
        <pc:spChg chg="mod">
          <ac:chgData name="Dziechciarz, Michal (225484)" userId="S::225484@buas.nl::39351371-4325-4757-a866-058cafeb0295" providerId="AD" clId="Web-{EBB49921-1FD1-C144-C64F-B3B80B4D0EE9}" dt="2023-11-03T00:18:46.390" v="3177" actId="20577"/>
          <ac:spMkLst>
            <pc:docMk/>
            <pc:sldMk cId="72106060" sldId="343"/>
            <ac:spMk id="143" creationId="{00000000-0000-0000-0000-000000000000}"/>
          </ac:spMkLst>
        </pc:spChg>
      </pc:sldChg>
      <pc:sldChg chg="delSp modSp add ord replId">
        <pc:chgData name="Dziechciarz, Michal (225484)" userId="S::225484@buas.nl::39351371-4325-4757-a866-058cafeb0295" providerId="AD" clId="Web-{EBB49921-1FD1-C144-C64F-B3B80B4D0EE9}" dt="2023-11-02T21:27:43.742" v="1827" actId="20577"/>
        <pc:sldMkLst>
          <pc:docMk/>
          <pc:sldMk cId="3490518837" sldId="346"/>
        </pc:sldMkLst>
        <pc:spChg chg="del">
          <ac:chgData name="Dziechciarz, Michal (225484)" userId="S::225484@buas.nl::39351371-4325-4757-a866-058cafeb0295" providerId="AD" clId="Web-{EBB49921-1FD1-C144-C64F-B3B80B4D0EE9}" dt="2023-11-02T21:27:28.038" v="1821"/>
          <ac:spMkLst>
            <pc:docMk/>
            <pc:sldMk cId="3490518837" sldId="346"/>
            <ac:spMk id="3" creationId="{83A9F915-760C-EDE2-3FE1-F68CC22436A8}"/>
          </ac:spMkLst>
        </pc:spChg>
        <pc:spChg chg="mod">
          <ac:chgData name="Dziechciarz, Michal (225484)" userId="S::225484@buas.nl::39351371-4325-4757-a866-058cafeb0295" providerId="AD" clId="Web-{EBB49921-1FD1-C144-C64F-B3B80B4D0EE9}" dt="2023-11-02T21:27:34.648" v="1823" actId="1076"/>
          <ac:spMkLst>
            <pc:docMk/>
            <pc:sldMk cId="3490518837" sldId="346"/>
            <ac:spMk id="9" creationId="{186D6432-B5DC-AABC-F4D9-FE38B18BD615}"/>
          </ac:spMkLst>
        </pc:spChg>
        <pc:spChg chg="mod">
          <ac:chgData name="Dziechciarz, Michal (225484)" userId="S::225484@buas.nl::39351371-4325-4757-a866-058cafeb0295" providerId="AD" clId="Web-{EBB49921-1FD1-C144-C64F-B3B80B4D0EE9}" dt="2023-11-02T21:27:43.742" v="1827" actId="20577"/>
          <ac:spMkLst>
            <pc:docMk/>
            <pc:sldMk cId="3490518837" sldId="346"/>
            <ac:spMk id="228" creationId="{00000000-0000-0000-0000-000000000000}"/>
          </ac:spMkLst>
        </pc:spChg>
        <pc:spChg chg="mod">
          <ac:chgData name="Dziechciarz, Michal (225484)" userId="S::225484@buas.nl::39351371-4325-4757-a866-058cafeb0295" providerId="AD" clId="Web-{EBB49921-1FD1-C144-C64F-B3B80B4D0EE9}" dt="2023-11-02T21:27:36.992" v="1824" actId="20577"/>
          <ac:spMkLst>
            <pc:docMk/>
            <pc:sldMk cId="3490518837" sldId="346"/>
            <ac:spMk id="229" creationId="{00000000-0000-0000-0000-000000000000}"/>
          </ac:spMkLst>
        </pc:spChg>
        <pc:picChg chg="del">
          <ac:chgData name="Dziechciarz, Michal (225484)" userId="S::225484@buas.nl::39351371-4325-4757-a866-058cafeb0295" providerId="AD" clId="Web-{EBB49921-1FD1-C144-C64F-B3B80B4D0EE9}" dt="2023-11-02T21:27:25.007" v="1820"/>
          <ac:picMkLst>
            <pc:docMk/>
            <pc:sldMk cId="3490518837" sldId="346"/>
            <ac:picMk id="2" creationId="{EF469585-9E46-D28A-60EF-7E64265A82AF}"/>
          </ac:picMkLst>
        </pc:picChg>
        <pc:picChg chg="mod">
          <ac:chgData name="Dziechciarz, Michal (225484)" userId="S::225484@buas.nl::39351371-4325-4757-a866-058cafeb0295" providerId="AD" clId="Web-{EBB49921-1FD1-C144-C64F-B3B80B4D0EE9}" dt="2023-11-02T21:27:34.648" v="1822" actId="1076"/>
          <ac:picMkLst>
            <pc:docMk/>
            <pc:sldMk cId="3490518837" sldId="346"/>
            <ac:picMk id="8" creationId="{1C89AC8E-2A18-2845-4A44-F06BF8F86858}"/>
          </ac:picMkLst>
        </pc:picChg>
      </pc:sldChg>
      <pc:sldChg chg="modSp add replId">
        <pc:chgData name="Dziechciarz, Michal (225484)" userId="S::225484@buas.nl::39351371-4325-4757-a866-058cafeb0295" providerId="AD" clId="Web-{EBB49921-1FD1-C144-C64F-B3B80B4D0EE9}" dt="2023-11-03T00:18:01.341" v="3174" actId="14100"/>
        <pc:sldMkLst>
          <pc:docMk/>
          <pc:sldMk cId="412212268" sldId="347"/>
        </pc:sldMkLst>
        <pc:spChg chg="mod">
          <ac:chgData name="Dziechciarz, Michal (225484)" userId="S::225484@buas.nl::39351371-4325-4757-a866-058cafeb0295" providerId="AD" clId="Web-{EBB49921-1FD1-C144-C64F-B3B80B4D0EE9}" dt="2023-11-03T00:18:01.341" v="3174" actId="14100"/>
          <ac:spMkLst>
            <pc:docMk/>
            <pc:sldMk cId="412212268" sldId="347"/>
            <ac:spMk id="143" creationId="{00000000-0000-0000-0000-000000000000}"/>
          </ac:spMkLst>
        </pc:spChg>
      </pc:sldChg>
      <pc:sldChg chg="modSp add ord replId">
        <pc:chgData name="Dziechciarz, Michal (225484)" userId="S::225484@buas.nl::39351371-4325-4757-a866-058cafeb0295" providerId="AD" clId="Web-{EBB49921-1FD1-C144-C64F-B3B80B4D0EE9}" dt="2023-11-03T00:18:51.609" v="3178"/>
        <pc:sldMkLst>
          <pc:docMk/>
          <pc:sldMk cId="1732613575" sldId="348"/>
        </pc:sldMkLst>
        <pc:spChg chg="mod">
          <ac:chgData name="Dziechciarz, Michal (225484)" userId="S::225484@buas.nl::39351371-4325-4757-a866-058cafeb0295" providerId="AD" clId="Web-{EBB49921-1FD1-C144-C64F-B3B80B4D0EE9}" dt="2023-11-03T00:17:48.903" v="3173" actId="14100"/>
          <ac:spMkLst>
            <pc:docMk/>
            <pc:sldMk cId="1732613575" sldId="348"/>
            <ac:spMk id="143" creationId="{00000000-0000-0000-0000-000000000000}"/>
          </ac:spMkLst>
        </pc:spChg>
      </pc:sldChg>
      <pc:sldChg chg="modSp add replId">
        <pc:chgData name="Dziechciarz, Michal (225484)" userId="S::225484@buas.nl::39351371-4325-4757-a866-058cafeb0295" providerId="AD" clId="Web-{EBB49921-1FD1-C144-C64F-B3B80B4D0EE9}" dt="2023-11-03T00:17:41.497" v="3172" actId="20577"/>
        <pc:sldMkLst>
          <pc:docMk/>
          <pc:sldMk cId="2532364777" sldId="349"/>
        </pc:sldMkLst>
        <pc:spChg chg="mod">
          <ac:chgData name="Dziechciarz, Michal (225484)" userId="S::225484@buas.nl::39351371-4325-4757-a866-058cafeb0295" providerId="AD" clId="Web-{EBB49921-1FD1-C144-C64F-B3B80B4D0EE9}" dt="2023-11-03T00:17:41.497" v="3172" actId="20577"/>
          <ac:spMkLst>
            <pc:docMk/>
            <pc:sldMk cId="2532364777" sldId="349"/>
            <ac:spMk id="143" creationId="{00000000-0000-0000-0000-000000000000}"/>
          </ac:spMkLst>
        </pc:spChg>
      </pc:sldChg>
    </pc:docChg>
  </pc:docChgLst>
  <pc:docChgLst>
    <pc:chgData name="Bhushan, Nitin" userId="S::bhushan.n@buas.nl::b70ad1ac-80f8-452d-97e3-49086ae68978" providerId="AD" clId="Web-{2C351369-646F-4408-9DA0-A3C9314D39E3}"/>
    <pc:docChg chg="modSld">
      <pc:chgData name="Bhushan, Nitin" userId="S::bhushan.n@buas.nl::b70ad1ac-80f8-452d-97e3-49086ae68978" providerId="AD" clId="Web-{2C351369-646F-4408-9DA0-A3C9314D39E3}" dt="2021-11-04T15:12:24.104" v="34" actId="20577"/>
      <pc:docMkLst>
        <pc:docMk/>
      </pc:docMkLst>
      <pc:sldChg chg="modSp">
        <pc:chgData name="Bhushan, Nitin" userId="S::bhushan.n@buas.nl::b70ad1ac-80f8-452d-97e3-49086ae68978" providerId="AD" clId="Web-{2C351369-646F-4408-9DA0-A3C9314D39E3}" dt="2021-11-04T15:12:24.104" v="34" actId="20577"/>
        <pc:sldMkLst>
          <pc:docMk/>
          <pc:sldMk cId="0" sldId="271"/>
        </pc:sldMkLst>
        <pc:spChg chg="mod">
          <ac:chgData name="Bhushan, Nitin" userId="S::bhushan.n@buas.nl::b70ad1ac-80f8-452d-97e3-49086ae68978" providerId="AD" clId="Web-{2C351369-646F-4408-9DA0-A3C9314D39E3}" dt="2021-11-04T15:12:24.104" v="34" actId="20577"/>
          <ac:spMkLst>
            <pc:docMk/>
            <pc:sldMk cId="0" sldId="271"/>
            <ac:spMk id="239" creationId="{00000000-0000-0000-0000-000000000000}"/>
          </ac:spMkLst>
        </pc:spChg>
      </pc:sldChg>
    </pc:docChg>
  </pc:docChgLst>
  <pc:docChgLst>
    <pc:chgData name="Dziechciarz, Michal (225484)" userId="39351371-4325-4757-a866-058cafeb0295" providerId="ADAL" clId="{D154BBEB-C607-464B-99EA-79B20C352F6D}"/>
    <pc:docChg chg="undo custSel addSld modSld">
      <pc:chgData name="Dziechciarz, Michal (225484)" userId="39351371-4325-4757-a866-058cafeb0295" providerId="ADAL" clId="{D154BBEB-C607-464B-99EA-79B20C352F6D}" dt="2023-10-31T10:42:23.260" v="15"/>
      <pc:docMkLst>
        <pc:docMk/>
      </pc:docMkLst>
      <pc:sldChg chg="addSp delSp modSp mod">
        <pc:chgData name="Dziechciarz, Michal (225484)" userId="39351371-4325-4757-a866-058cafeb0295" providerId="ADAL" clId="{D154BBEB-C607-464B-99EA-79B20C352F6D}" dt="2023-10-31T10:42:23.260" v="15"/>
        <pc:sldMkLst>
          <pc:docMk/>
          <pc:sldMk cId="0" sldId="286"/>
        </pc:sldMkLst>
        <pc:spChg chg="add del mod">
          <ac:chgData name="Dziechciarz, Michal (225484)" userId="39351371-4325-4757-a866-058cafeb0295" providerId="ADAL" clId="{D154BBEB-C607-464B-99EA-79B20C352F6D}" dt="2023-10-31T10:40:30.845" v="3"/>
          <ac:spMkLst>
            <pc:docMk/>
            <pc:sldMk cId="0" sldId="286"/>
            <ac:spMk id="8" creationId="{0B675E27-344E-B55D-BDD1-AA873DFBBED7}"/>
          </ac:spMkLst>
        </pc:spChg>
        <pc:spChg chg="add del mod">
          <ac:chgData name="Dziechciarz, Michal (225484)" userId="39351371-4325-4757-a866-058cafeb0295" providerId="ADAL" clId="{D154BBEB-C607-464B-99EA-79B20C352F6D}" dt="2023-10-31T10:40:30.845" v="3"/>
          <ac:spMkLst>
            <pc:docMk/>
            <pc:sldMk cId="0" sldId="286"/>
            <ac:spMk id="9" creationId="{8BDA8240-8F6A-387E-323E-5E1D47A8857C}"/>
          </ac:spMkLst>
        </pc:spChg>
        <pc:spChg chg="add del mod">
          <ac:chgData name="Dziechciarz, Michal (225484)" userId="39351371-4325-4757-a866-058cafeb0295" providerId="ADAL" clId="{D154BBEB-C607-464B-99EA-79B20C352F6D}" dt="2023-10-31T10:40:30.845" v="3"/>
          <ac:spMkLst>
            <pc:docMk/>
            <pc:sldMk cId="0" sldId="286"/>
            <ac:spMk id="10" creationId="{6E18F703-BC89-FBE9-064E-64D078860D78}"/>
          </ac:spMkLst>
        </pc:spChg>
        <pc:spChg chg="add del mod">
          <ac:chgData name="Dziechciarz, Michal (225484)" userId="39351371-4325-4757-a866-058cafeb0295" providerId="ADAL" clId="{D154BBEB-C607-464B-99EA-79B20C352F6D}" dt="2023-10-31T10:40:30.845" v="3"/>
          <ac:spMkLst>
            <pc:docMk/>
            <pc:sldMk cId="0" sldId="286"/>
            <ac:spMk id="11" creationId="{015A729A-179A-2702-30AA-5747BD6D9211}"/>
          </ac:spMkLst>
        </pc:spChg>
        <pc:spChg chg="add del mod">
          <ac:chgData name="Dziechciarz, Michal (225484)" userId="39351371-4325-4757-a866-058cafeb0295" providerId="ADAL" clId="{D154BBEB-C607-464B-99EA-79B20C352F6D}" dt="2023-10-31T10:40:30.845" v="3"/>
          <ac:spMkLst>
            <pc:docMk/>
            <pc:sldMk cId="0" sldId="286"/>
            <ac:spMk id="12" creationId="{FC45C0BE-ACAD-7418-3122-259F69ECF464}"/>
          </ac:spMkLst>
        </pc:spChg>
        <pc:spChg chg="add del mod">
          <ac:chgData name="Dziechciarz, Michal (225484)" userId="39351371-4325-4757-a866-058cafeb0295" providerId="ADAL" clId="{D154BBEB-C607-464B-99EA-79B20C352F6D}" dt="2023-10-31T10:40:35.518" v="5"/>
          <ac:spMkLst>
            <pc:docMk/>
            <pc:sldMk cId="0" sldId="286"/>
            <ac:spMk id="18" creationId="{F3501F08-AA68-BF84-FBBC-75224B4002B9}"/>
          </ac:spMkLst>
        </pc:spChg>
        <pc:spChg chg="add del mod">
          <ac:chgData name="Dziechciarz, Michal (225484)" userId="39351371-4325-4757-a866-058cafeb0295" providerId="ADAL" clId="{D154BBEB-C607-464B-99EA-79B20C352F6D}" dt="2023-10-31T10:40:35.518" v="5"/>
          <ac:spMkLst>
            <pc:docMk/>
            <pc:sldMk cId="0" sldId="286"/>
            <ac:spMk id="19" creationId="{CF964731-4F26-67E1-E78A-15E578B1DB36}"/>
          </ac:spMkLst>
        </pc:spChg>
        <pc:spChg chg="add del mod">
          <ac:chgData name="Dziechciarz, Michal (225484)" userId="39351371-4325-4757-a866-058cafeb0295" providerId="ADAL" clId="{D154BBEB-C607-464B-99EA-79B20C352F6D}" dt="2023-10-31T10:40:35.518" v="5"/>
          <ac:spMkLst>
            <pc:docMk/>
            <pc:sldMk cId="0" sldId="286"/>
            <ac:spMk id="20" creationId="{433D159F-B663-D388-95B7-3414EBAECCE2}"/>
          </ac:spMkLst>
        </pc:spChg>
        <pc:spChg chg="add del mod">
          <ac:chgData name="Dziechciarz, Michal (225484)" userId="39351371-4325-4757-a866-058cafeb0295" providerId="ADAL" clId="{D154BBEB-C607-464B-99EA-79B20C352F6D}" dt="2023-10-31T10:40:35.518" v="5"/>
          <ac:spMkLst>
            <pc:docMk/>
            <pc:sldMk cId="0" sldId="286"/>
            <ac:spMk id="21" creationId="{627465D0-CDA1-A384-D6AA-1C9CDE92E397}"/>
          </ac:spMkLst>
        </pc:spChg>
        <pc:spChg chg="add del mod">
          <ac:chgData name="Dziechciarz, Michal (225484)" userId="39351371-4325-4757-a866-058cafeb0295" providerId="ADAL" clId="{D154BBEB-C607-464B-99EA-79B20C352F6D}" dt="2023-10-31T10:40:35.518" v="5"/>
          <ac:spMkLst>
            <pc:docMk/>
            <pc:sldMk cId="0" sldId="286"/>
            <ac:spMk id="22" creationId="{08915C14-A0DC-178E-9813-8C2028F82C79}"/>
          </ac:spMkLst>
        </pc:spChg>
        <pc:spChg chg="add del mod">
          <ac:chgData name="Dziechciarz, Michal (225484)" userId="39351371-4325-4757-a866-058cafeb0295" providerId="ADAL" clId="{D154BBEB-C607-464B-99EA-79B20C352F6D}" dt="2023-10-31T10:40:57.033" v="9"/>
          <ac:spMkLst>
            <pc:docMk/>
            <pc:sldMk cId="0" sldId="286"/>
            <ac:spMk id="28" creationId="{51544793-2B70-3210-A4A4-EED9DA3FC62A}"/>
          </ac:spMkLst>
        </pc:spChg>
        <pc:spChg chg="add del mod">
          <ac:chgData name="Dziechciarz, Michal (225484)" userId="39351371-4325-4757-a866-058cafeb0295" providerId="ADAL" clId="{D154BBEB-C607-464B-99EA-79B20C352F6D}" dt="2023-10-31T10:40:57.033" v="9"/>
          <ac:spMkLst>
            <pc:docMk/>
            <pc:sldMk cId="0" sldId="286"/>
            <ac:spMk id="29" creationId="{F0696057-33DD-B6E2-496F-1B0D2553E462}"/>
          </ac:spMkLst>
        </pc:spChg>
        <pc:spChg chg="add del mod">
          <ac:chgData name="Dziechciarz, Michal (225484)" userId="39351371-4325-4757-a866-058cafeb0295" providerId="ADAL" clId="{D154BBEB-C607-464B-99EA-79B20C352F6D}" dt="2023-10-31T10:40:57.033" v="9"/>
          <ac:spMkLst>
            <pc:docMk/>
            <pc:sldMk cId="0" sldId="286"/>
            <ac:spMk id="30" creationId="{55EDBADE-0635-F1A2-67E9-1246CC2D467D}"/>
          </ac:spMkLst>
        </pc:spChg>
        <pc:spChg chg="add del mod">
          <ac:chgData name="Dziechciarz, Michal (225484)" userId="39351371-4325-4757-a866-058cafeb0295" providerId="ADAL" clId="{D154BBEB-C607-464B-99EA-79B20C352F6D}" dt="2023-10-31T10:40:57.033" v="9"/>
          <ac:spMkLst>
            <pc:docMk/>
            <pc:sldMk cId="0" sldId="286"/>
            <ac:spMk id="31" creationId="{A664DCFC-B66B-9397-396B-F9441F109A1F}"/>
          </ac:spMkLst>
        </pc:spChg>
        <pc:spChg chg="add del mod">
          <ac:chgData name="Dziechciarz, Michal (225484)" userId="39351371-4325-4757-a866-058cafeb0295" providerId="ADAL" clId="{D154BBEB-C607-464B-99EA-79B20C352F6D}" dt="2023-10-31T10:40:57.033" v="9"/>
          <ac:spMkLst>
            <pc:docMk/>
            <pc:sldMk cId="0" sldId="286"/>
            <ac:spMk id="32" creationId="{B9AF0E0B-8E30-8FDD-737C-6D2629DE157E}"/>
          </ac:spMkLst>
        </pc:spChg>
        <pc:spChg chg="add del mod">
          <ac:chgData name="Dziechciarz, Michal (225484)" userId="39351371-4325-4757-a866-058cafeb0295" providerId="ADAL" clId="{D154BBEB-C607-464B-99EA-79B20C352F6D}" dt="2023-10-31T10:41:03.043" v="11"/>
          <ac:spMkLst>
            <pc:docMk/>
            <pc:sldMk cId="0" sldId="286"/>
            <ac:spMk id="38" creationId="{55B25EB5-5256-D051-FE4F-54872790D56C}"/>
          </ac:spMkLst>
        </pc:spChg>
        <pc:spChg chg="add del mod">
          <ac:chgData name="Dziechciarz, Michal (225484)" userId="39351371-4325-4757-a866-058cafeb0295" providerId="ADAL" clId="{D154BBEB-C607-464B-99EA-79B20C352F6D}" dt="2023-10-31T10:41:03.043" v="11"/>
          <ac:spMkLst>
            <pc:docMk/>
            <pc:sldMk cId="0" sldId="286"/>
            <ac:spMk id="39" creationId="{5873ABF2-B9AC-A93C-AFBE-F3206F01C72A}"/>
          </ac:spMkLst>
        </pc:spChg>
        <pc:spChg chg="add del mod">
          <ac:chgData name="Dziechciarz, Michal (225484)" userId="39351371-4325-4757-a866-058cafeb0295" providerId="ADAL" clId="{D154BBEB-C607-464B-99EA-79B20C352F6D}" dt="2023-10-31T10:41:03.043" v="11"/>
          <ac:spMkLst>
            <pc:docMk/>
            <pc:sldMk cId="0" sldId="286"/>
            <ac:spMk id="40" creationId="{2F6192DE-2C84-C0FB-630B-682FD820C12D}"/>
          </ac:spMkLst>
        </pc:spChg>
        <pc:spChg chg="add del mod">
          <ac:chgData name="Dziechciarz, Michal (225484)" userId="39351371-4325-4757-a866-058cafeb0295" providerId="ADAL" clId="{D154BBEB-C607-464B-99EA-79B20C352F6D}" dt="2023-10-31T10:41:03.043" v="11"/>
          <ac:spMkLst>
            <pc:docMk/>
            <pc:sldMk cId="0" sldId="286"/>
            <ac:spMk id="41" creationId="{1E7CAEB8-CAF9-03E4-5089-2097E91131F0}"/>
          </ac:spMkLst>
        </pc:spChg>
        <pc:spChg chg="add del mod">
          <ac:chgData name="Dziechciarz, Michal (225484)" userId="39351371-4325-4757-a866-058cafeb0295" providerId="ADAL" clId="{D154BBEB-C607-464B-99EA-79B20C352F6D}" dt="2023-10-31T10:41:03.043" v="11"/>
          <ac:spMkLst>
            <pc:docMk/>
            <pc:sldMk cId="0" sldId="286"/>
            <ac:spMk id="42" creationId="{F498990E-63DA-4EEA-4BF2-A8FFB89F9F6C}"/>
          </ac:spMkLst>
        </pc:spChg>
        <pc:spChg chg="add del mod">
          <ac:chgData name="Dziechciarz, Michal (225484)" userId="39351371-4325-4757-a866-058cafeb0295" providerId="ADAL" clId="{D154BBEB-C607-464B-99EA-79B20C352F6D}" dt="2023-10-31T10:42:15.363" v="14"/>
          <ac:spMkLst>
            <pc:docMk/>
            <pc:sldMk cId="0" sldId="286"/>
            <ac:spMk id="43" creationId="{BBA7069A-45C1-AC75-CBD2-5F9D72E1E764}"/>
          </ac:spMkLst>
        </pc:spChg>
        <pc:spChg chg="add del mod">
          <ac:chgData name="Dziechciarz, Michal (225484)" userId="39351371-4325-4757-a866-058cafeb0295" providerId="ADAL" clId="{D154BBEB-C607-464B-99EA-79B20C352F6D}" dt="2023-10-31T10:42:15.363" v="14"/>
          <ac:spMkLst>
            <pc:docMk/>
            <pc:sldMk cId="0" sldId="286"/>
            <ac:spMk id="44" creationId="{F6534558-0A1B-C409-5CB6-E67C0B0CA314}"/>
          </ac:spMkLst>
        </pc:spChg>
        <pc:spChg chg="add del mod">
          <ac:chgData name="Dziechciarz, Michal (225484)" userId="39351371-4325-4757-a866-058cafeb0295" providerId="ADAL" clId="{D154BBEB-C607-464B-99EA-79B20C352F6D}" dt="2023-10-31T10:42:15.363" v="14"/>
          <ac:spMkLst>
            <pc:docMk/>
            <pc:sldMk cId="0" sldId="286"/>
            <ac:spMk id="45" creationId="{FE6C220C-0BEE-C6C5-6F0E-394710550146}"/>
          </ac:spMkLst>
        </pc:spChg>
        <pc:spChg chg="add del mod">
          <ac:chgData name="Dziechciarz, Michal (225484)" userId="39351371-4325-4757-a866-058cafeb0295" providerId="ADAL" clId="{D154BBEB-C607-464B-99EA-79B20C352F6D}" dt="2023-10-31T10:42:15.363" v="14"/>
          <ac:spMkLst>
            <pc:docMk/>
            <pc:sldMk cId="0" sldId="286"/>
            <ac:spMk id="46" creationId="{CC1DDA91-9AF4-80D9-2114-ECC532F18D2A}"/>
          </ac:spMkLst>
        </pc:spChg>
        <pc:spChg chg="add del mod">
          <ac:chgData name="Dziechciarz, Michal (225484)" userId="39351371-4325-4757-a866-058cafeb0295" providerId="ADAL" clId="{D154BBEB-C607-464B-99EA-79B20C352F6D}" dt="2023-10-31T10:42:15.363" v="14"/>
          <ac:spMkLst>
            <pc:docMk/>
            <pc:sldMk cId="0" sldId="286"/>
            <ac:spMk id="47" creationId="{DF2B3959-FB1E-C898-1CE3-DE03F993D908}"/>
          </ac:spMkLst>
        </pc:spChg>
        <pc:spChg chg="add mod">
          <ac:chgData name="Dziechciarz, Michal (225484)" userId="39351371-4325-4757-a866-058cafeb0295" providerId="ADAL" clId="{D154BBEB-C607-464B-99EA-79B20C352F6D}" dt="2023-10-31T10:42:23.260" v="15"/>
          <ac:spMkLst>
            <pc:docMk/>
            <pc:sldMk cId="0" sldId="286"/>
            <ac:spMk id="53" creationId="{0F12AE55-BF95-7297-2958-D24356DF05CD}"/>
          </ac:spMkLst>
        </pc:spChg>
        <pc:spChg chg="add mod">
          <ac:chgData name="Dziechciarz, Michal (225484)" userId="39351371-4325-4757-a866-058cafeb0295" providerId="ADAL" clId="{D154BBEB-C607-464B-99EA-79B20C352F6D}" dt="2023-10-31T10:42:23.260" v="15"/>
          <ac:spMkLst>
            <pc:docMk/>
            <pc:sldMk cId="0" sldId="286"/>
            <ac:spMk id="54" creationId="{DA420918-43BD-2384-EDDA-2630D40FC0C7}"/>
          </ac:spMkLst>
        </pc:spChg>
        <pc:spChg chg="add mod">
          <ac:chgData name="Dziechciarz, Michal (225484)" userId="39351371-4325-4757-a866-058cafeb0295" providerId="ADAL" clId="{D154BBEB-C607-464B-99EA-79B20C352F6D}" dt="2023-10-31T10:42:23.260" v="15"/>
          <ac:spMkLst>
            <pc:docMk/>
            <pc:sldMk cId="0" sldId="286"/>
            <ac:spMk id="55" creationId="{F2FC6A3A-FEB7-AA13-DDB8-6BB62419B37F}"/>
          </ac:spMkLst>
        </pc:spChg>
        <pc:spChg chg="add mod">
          <ac:chgData name="Dziechciarz, Michal (225484)" userId="39351371-4325-4757-a866-058cafeb0295" providerId="ADAL" clId="{D154BBEB-C607-464B-99EA-79B20C352F6D}" dt="2023-10-31T10:42:23.260" v="15"/>
          <ac:spMkLst>
            <pc:docMk/>
            <pc:sldMk cId="0" sldId="286"/>
            <ac:spMk id="56" creationId="{EE6F7800-D32B-E385-28FD-512669A254FA}"/>
          </ac:spMkLst>
        </pc:spChg>
        <pc:spChg chg="add mod">
          <ac:chgData name="Dziechciarz, Michal (225484)" userId="39351371-4325-4757-a866-058cafeb0295" providerId="ADAL" clId="{D154BBEB-C607-464B-99EA-79B20C352F6D}" dt="2023-10-31T10:42:23.260" v="15"/>
          <ac:spMkLst>
            <pc:docMk/>
            <pc:sldMk cId="0" sldId="286"/>
            <ac:spMk id="57" creationId="{649C234B-3B32-C084-03D5-D29C2B661412}"/>
          </ac:spMkLst>
        </pc:spChg>
        <pc:picChg chg="add del mod">
          <ac:chgData name="Dziechciarz, Michal (225484)" userId="39351371-4325-4757-a866-058cafeb0295" providerId="ADAL" clId="{D154BBEB-C607-464B-99EA-79B20C352F6D}" dt="2023-10-31T10:40:30.845" v="3"/>
          <ac:picMkLst>
            <pc:docMk/>
            <pc:sldMk cId="0" sldId="286"/>
            <ac:picMk id="2" creationId="{4E635996-3889-918E-02F9-21E50F4A1ED8}"/>
          </ac:picMkLst>
        </pc:picChg>
        <pc:picChg chg="add del mod">
          <ac:chgData name="Dziechciarz, Michal (225484)" userId="39351371-4325-4757-a866-058cafeb0295" providerId="ADAL" clId="{D154BBEB-C607-464B-99EA-79B20C352F6D}" dt="2023-10-31T10:40:30.845" v="3"/>
          <ac:picMkLst>
            <pc:docMk/>
            <pc:sldMk cId="0" sldId="286"/>
            <ac:picMk id="3" creationId="{285CFDF8-2245-AD8A-0A09-4AF53E936236}"/>
          </ac:picMkLst>
        </pc:picChg>
        <pc:picChg chg="add del mod">
          <ac:chgData name="Dziechciarz, Michal (225484)" userId="39351371-4325-4757-a866-058cafeb0295" providerId="ADAL" clId="{D154BBEB-C607-464B-99EA-79B20C352F6D}" dt="2023-10-31T10:40:30.845" v="3"/>
          <ac:picMkLst>
            <pc:docMk/>
            <pc:sldMk cId="0" sldId="286"/>
            <ac:picMk id="5" creationId="{F6E02B3B-F3AF-D79D-5444-C3184004EB77}"/>
          </ac:picMkLst>
        </pc:picChg>
        <pc:picChg chg="add del mod">
          <ac:chgData name="Dziechciarz, Michal (225484)" userId="39351371-4325-4757-a866-058cafeb0295" providerId="ADAL" clId="{D154BBEB-C607-464B-99EA-79B20C352F6D}" dt="2023-10-31T10:40:30.845" v="3"/>
          <ac:picMkLst>
            <pc:docMk/>
            <pc:sldMk cId="0" sldId="286"/>
            <ac:picMk id="6" creationId="{4FFC9BCD-6C9D-88E7-CDEC-083A912FB8FD}"/>
          </ac:picMkLst>
        </pc:picChg>
        <pc:picChg chg="add del mod">
          <ac:chgData name="Dziechciarz, Michal (225484)" userId="39351371-4325-4757-a866-058cafeb0295" providerId="ADAL" clId="{D154BBEB-C607-464B-99EA-79B20C352F6D}" dt="2023-10-31T10:40:30.845" v="3"/>
          <ac:picMkLst>
            <pc:docMk/>
            <pc:sldMk cId="0" sldId="286"/>
            <ac:picMk id="7" creationId="{C2E8A0A1-E610-1773-5B48-22EE934AE116}"/>
          </ac:picMkLst>
        </pc:picChg>
        <pc:picChg chg="add del mod">
          <ac:chgData name="Dziechciarz, Michal (225484)" userId="39351371-4325-4757-a866-058cafeb0295" providerId="ADAL" clId="{D154BBEB-C607-464B-99EA-79B20C352F6D}" dt="2023-10-31T10:40:35.518" v="5"/>
          <ac:picMkLst>
            <pc:docMk/>
            <pc:sldMk cId="0" sldId="286"/>
            <ac:picMk id="13" creationId="{13196C6F-FF07-9FE5-7288-CF1A076F0D46}"/>
          </ac:picMkLst>
        </pc:picChg>
        <pc:picChg chg="add del mod">
          <ac:chgData name="Dziechciarz, Michal (225484)" userId="39351371-4325-4757-a866-058cafeb0295" providerId="ADAL" clId="{D154BBEB-C607-464B-99EA-79B20C352F6D}" dt="2023-10-31T10:40:35.518" v="5"/>
          <ac:picMkLst>
            <pc:docMk/>
            <pc:sldMk cId="0" sldId="286"/>
            <ac:picMk id="14" creationId="{CA512F79-13F9-44E9-EE5A-26AE8BA2E8F1}"/>
          </ac:picMkLst>
        </pc:picChg>
        <pc:picChg chg="add del mod">
          <ac:chgData name="Dziechciarz, Michal (225484)" userId="39351371-4325-4757-a866-058cafeb0295" providerId="ADAL" clId="{D154BBEB-C607-464B-99EA-79B20C352F6D}" dt="2023-10-31T10:40:35.518" v="5"/>
          <ac:picMkLst>
            <pc:docMk/>
            <pc:sldMk cId="0" sldId="286"/>
            <ac:picMk id="15" creationId="{8A6FAB07-F3FE-60FC-CD9E-F9DBE8FDF5A9}"/>
          </ac:picMkLst>
        </pc:picChg>
        <pc:picChg chg="add del mod">
          <ac:chgData name="Dziechciarz, Michal (225484)" userId="39351371-4325-4757-a866-058cafeb0295" providerId="ADAL" clId="{D154BBEB-C607-464B-99EA-79B20C352F6D}" dt="2023-10-31T10:40:35.518" v="5"/>
          <ac:picMkLst>
            <pc:docMk/>
            <pc:sldMk cId="0" sldId="286"/>
            <ac:picMk id="16" creationId="{962DC2A1-8C5C-1873-098D-EA8A20BA2B43}"/>
          </ac:picMkLst>
        </pc:picChg>
        <pc:picChg chg="add del mod">
          <ac:chgData name="Dziechciarz, Michal (225484)" userId="39351371-4325-4757-a866-058cafeb0295" providerId="ADAL" clId="{D154BBEB-C607-464B-99EA-79B20C352F6D}" dt="2023-10-31T10:40:35.518" v="5"/>
          <ac:picMkLst>
            <pc:docMk/>
            <pc:sldMk cId="0" sldId="286"/>
            <ac:picMk id="17" creationId="{1CF023B0-9983-6F69-3CE3-7CBBFBD77143}"/>
          </ac:picMkLst>
        </pc:picChg>
        <pc:picChg chg="add del mod">
          <ac:chgData name="Dziechciarz, Michal (225484)" userId="39351371-4325-4757-a866-058cafeb0295" providerId="ADAL" clId="{D154BBEB-C607-464B-99EA-79B20C352F6D}" dt="2023-10-31T10:40:57.033" v="9"/>
          <ac:picMkLst>
            <pc:docMk/>
            <pc:sldMk cId="0" sldId="286"/>
            <ac:picMk id="23" creationId="{914D11DE-AA3F-7906-2BCB-9585EB11F42D}"/>
          </ac:picMkLst>
        </pc:picChg>
        <pc:picChg chg="add del mod">
          <ac:chgData name="Dziechciarz, Michal (225484)" userId="39351371-4325-4757-a866-058cafeb0295" providerId="ADAL" clId="{D154BBEB-C607-464B-99EA-79B20C352F6D}" dt="2023-10-31T10:40:57.033" v="9"/>
          <ac:picMkLst>
            <pc:docMk/>
            <pc:sldMk cId="0" sldId="286"/>
            <ac:picMk id="24" creationId="{5B31F499-358E-8834-D8C8-DFDCE78B5EFC}"/>
          </ac:picMkLst>
        </pc:picChg>
        <pc:picChg chg="add del mod">
          <ac:chgData name="Dziechciarz, Michal (225484)" userId="39351371-4325-4757-a866-058cafeb0295" providerId="ADAL" clId="{D154BBEB-C607-464B-99EA-79B20C352F6D}" dt="2023-10-31T10:40:57.033" v="9"/>
          <ac:picMkLst>
            <pc:docMk/>
            <pc:sldMk cId="0" sldId="286"/>
            <ac:picMk id="25" creationId="{9226F78B-2CA7-A8E8-1063-DC67BA58DE3D}"/>
          </ac:picMkLst>
        </pc:picChg>
        <pc:picChg chg="add del mod">
          <ac:chgData name="Dziechciarz, Michal (225484)" userId="39351371-4325-4757-a866-058cafeb0295" providerId="ADAL" clId="{D154BBEB-C607-464B-99EA-79B20C352F6D}" dt="2023-10-31T10:40:57.033" v="9"/>
          <ac:picMkLst>
            <pc:docMk/>
            <pc:sldMk cId="0" sldId="286"/>
            <ac:picMk id="26" creationId="{B24AEBC6-9A7B-8E32-E12E-A98943B73ADA}"/>
          </ac:picMkLst>
        </pc:picChg>
        <pc:picChg chg="add del mod">
          <ac:chgData name="Dziechciarz, Michal (225484)" userId="39351371-4325-4757-a866-058cafeb0295" providerId="ADAL" clId="{D154BBEB-C607-464B-99EA-79B20C352F6D}" dt="2023-10-31T10:40:57.033" v="9"/>
          <ac:picMkLst>
            <pc:docMk/>
            <pc:sldMk cId="0" sldId="286"/>
            <ac:picMk id="27" creationId="{419F8FC4-3391-1027-70BB-C6FB9CD0589C}"/>
          </ac:picMkLst>
        </pc:picChg>
        <pc:picChg chg="add del mod">
          <ac:chgData name="Dziechciarz, Michal (225484)" userId="39351371-4325-4757-a866-058cafeb0295" providerId="ADAL" clId="{D154BBEB-C607-464B-99EA-79B20C352F6D}" dt="2023-10-31T10:41:03.043" v="11"/>
          <ac:picMkLst>
            <pc:docMk/>
            <pc:sldMk cId="0" sldId="286"/>
            <ac:picMk id="33" creationId="{7686E471-4F9B-3EAE-4315-C8A41C77095B}"/>
          </ac:picMkLst>
        </pc:picChg>
        <pc:picChg chg="add del mod">
          <ac:chgData name="Dziechciarz, Michal (225484)" userId="39351371-4325-4757-a866-058cafeb0295" providerId="ADAL" clId="{D154BBEB-C607-464B-99EA-79B20C352F6D}" dt="2023-10-31T10:41:03.043" v="11"/>
          <ac:picMkLst>
            <pc:docMk/>
            <pc:sldMk cId="0" sldId="286"/>
            <ac:picMk id="34" creationId="{F4788541-A5F8-DE33-E409-BEC2601F3F72}"/>
          </ac:picMkLst>
        </pc:picChg>
        <pc:picChg chg="add del mod">
          <ac:chgData name="Dziechciarz, Michal (225484)" userId="39351371-4325-4757-a866-058cafeb0295" providerId="ADAL" clId="{D154BBEB-C607-464B-99EA-79B20C352F6D}" dt="2023-10-31T10:41:03.043" v="11"/>
          <ac:picMkLst>
            <pc:docMk/>
            <pc:sldMk cId="0" sldId="286"/>
            <ac:picMk id="35" creationId="{D58B64C8-705B-B01B-0586-70F7CE11A738}"/>
          </ac:picMkLst>
        </pc:picChg>
        <pc:picChg chg="add del mod">
          <ac:chgData name="Dziechciarz, Michal (225484)" userId="39351371-4325-4757-a866-058cafeb0295" providerId="ADAL" clId="{D154BBEB-C607-464B-99EA-79B20C352F6D}" dt="2023-10-31T10:41:03.043" v="11"/>
          <ac:picMkLst>
            <pc:docMk/>
            <pc:sldMk cId="0" sldId="286"/>
            <ac:picMk id="36" creationId="{8EF01E14-1FC3-DCE1-72FE-D747A2E9328D}"/>
          </ac:picMkLst>
        </pc:picChg>
        <pc:picChg chg="add del mod">
          <ac:chgData name="Dziechciarz, Michal (225484)" userId="39351371-4325-4757-a866-058cafeb0295" providerId="ADAL" clId="{D154BBEB-C607-464B-99EA-79B20C352F6D}" dt="2023-10-31T10:41:03.043" v="11"/>
          <ac:picMkLst>
            <pc:docMk/>
            <pc:sldMk cId="0" sldId="286"/>
            <ac:picMk id="37" creationId="{7F9F6CB8-89A1-A0E2-CA6A-2D05BC592D74}"/>
          </ac:picMkLst>
        </pc:picChg>
        <pc:picChg chg="add mod">
          <ac:chgData name="Dziechciarz, Michal (225484)" userId="39351371-4325-4757-a866-058cafeb0295" providerId="ADAL" clId="{D154BBEB-C607-464B-99EA-79B20C352F6D}" dt="2023-10-31T10:42:23.260" v="15"/>
          <ac:picMkLst>
            <pc:docMk/>
            <pc:sldMk cId="0" sldId="286"/>
            <ac:picMk id="48" creationId="{3FE5C099-742E-6B76-66CC-222E55A07155}"/>
          </ac:picMkLst>
        </pc:picChg>
        <pc:picChg chg="add mod">
          <ac:chgData name="Dziechciarz, Michal (225484)" userId="39351371-4325-4757-a866-058cafeb0295" providerId="ADAL" clId="{D154BBEB-C607-464B-99EA-79B20C352F6D}" dt="2023-10-31T10:42:23.260" v="15"/>
          <ac:picMkLst>
            <pc:docMk/>
            <pc:sldMk cId="0" sldId="286"/>
            <ac:picMk id="49" creationId="{7B0B5031-8B26-5F20-8B22-73AAD42A8AAA}"/>
          </ac:picMkLst>
        </pc:picChg>
        <pc:picChg chg="add mod">
          <ac:chgData name="Dziechciarz, Michal (225484)" userId="39351371-4325-4757-a866-058cafeb0295" providerId="ADAL" clId="{D154BBEB-C607-464B-99EA-79B20C352F6D}" dt="2023-10-31T10:42:23.260" v="15"/>
          <ac:picMkLst>
            <pc:docMk/>
            <pc:sldMk cId="0" sldId="286"/>
            <ac:picMk id="50" creationId="{D08A57D8-782B-155A-BCCB-1DDBE3F65B31}"/>
          </ac:picMkLst>
        </pc:picChg>
        <pc:picChg chg="add mod">
          <ac:chgData name="Dziechciarz, Michal (225484)" userId="39351371-4325-4757-a866-058cafeb0295" providerId="ADAL" clId="{D154BBEB-C607-464B-99EA-79B20C352F6D}" dt="2023-10-31T10:42:23.260" v="15"/>
          <ac:picMkLst>
            <pc:docMk/>
            <pc:sldMk cId="0" sldId="286"/>
            <ac:picMk id="51" creationId="{6BA573A1-0466-399A-6884-5D9026B6AEB4}"/>
          </ac:picMkLst>
        </pc:picChg>
        <pc:picChg chg="add mod">
          <ac:chgData name="Dziechciarz, Michal (225484)" userId="39351371-4325-4757-a866-058cafeb0295" providerId="ADAL" clId="{D154BBEB-C607-464B-99EA-79B20C352F6D}" dt="2023-10-31T10:42:23.260" v="15"/>
          <ac:picMkLst>
            <pc:docMk/>
            <pc:sldMk cId="0" sldId="286"/>
            <ac:picMk id="52" creationId="{43603C8C-AFEA-652E-9F1E-AD179F2EF327}"/>
          </ac:picMkLst>
        </pc:picChg>
      </pc:sldChg>
      <pc:sldChg chg="add">
        <pc:chgData name="Dziechciarz, Michal (225484)" userId="39351371-4325-4757-a866-058cafeb0295" providerId="ADAL" clId="{D154BBEB-C607-464B-99EA-79B20C352F6D}" dt="2023-10-31T10:41:59.798" v="12"/>
        <pc:sldMkLst>
          <pc:docMk/>
          <pc:sldMk cId="0" sldId="345"/>
        </pc:sldMkLst>
      </pc:sldChg>
    </pc:docChg>
  </pc:docChgLst>
  <pc:docChgLst>
    <pc:chgData name="Dziechciarz, Michal (225484)" userId="S::225484@buas.nl::39351371-4325-4757-a866-058cafeb0295" providerId="AD" clId="Web-{234638A2-9548-1B69-7557-1413E3806C35}"/>
    <pc:docChg chg="modSld">
      <pc:chgData name="Dziechciarz, Michal (225484)" userId="S::225484@buas.nl::39351371-4325-4757-a866-058cafeb0295" providerId="AD" clId="Web-{234638A2-9548-1B69-7557-1413E3806C35}" dt="2023-11-03T14:01:40.123" v="0" actId="20577"/>
      <pc:docMkLst>
        <pc:docMk/>
      </pc:docMkLst>
      <pc:sldChg chg="modSp">
        <pc:chgData name="Dziechciarz, Michal (225484)" userId="S::225484@buas.nl::39351371-4325-4757-a866-058cafeb0295" providerId="AD" clId="Web-{234638A2-9548-1B69-7557-1413E3806C35}" dt="2023-11-03T14:01:40.123" v="0" actId="20577"/>
        <pc:sldMkLst>
          <pc:docMk/>
          <pc:sldMk cId="2423163008" sldId="327"/>
        </pc:sldMkLst>
        <pc:spChg chg="mod">
          <ac:chgData name="Dziechciarz, Michal (225484)" userId="S::225484@buas.nl::39351371-4325-4757-a866-058cafeb0295" providerId="AD" clId="Web-{234638A2-9548-1B69-7557-1413E3806C35}" dt="2023-11-03T14:01:40.123" v="0" actId="20577"/>
          <ac:spMkLst>
            <pc:docMk/>
            <pc:sldMk cId="2423163008" sldId="327"/>
            <ac:spMk id="227" creationId="{00000000-0000-0000-0000-000000000000}"/>
          </ac:spMkLst>
        </pc:spChg>
      </pc:sldChg>
    </pc:docChg>
  </pc:docChgLst>
  <pc:docChgLst>
    <pc:chgData name="Dziechciarz, Michal (225484)" userId="S::225484@buas.nl::39351371-4325-4757-a866-058cafeb0295" providerId="AD" clId="Web-{73A80A31-D66A-1BA1-10BB-F53342386190}"/>
    <pc:docChg chg="addSld modSld">
      <pc:chgData name="Dziechciarz, Michal (225484)" userId="S::225484@buas.nl::39351371-4325-4757-a866-058cafeb0295" providerId="AD" clId="Web-{73A80A31-D66A-1BA1-10BB-F53342386190}" dt="2023-10-02T11:51:49.843" v="182" actId="20577"/>
      <pc:docMkLst>
        <pc:docMk/>
      </pc:docMkLst>
      <pc:sldChg chg="modSp">
        <pc:chgData name="Dziechciarz, Michal (225484)" userId="S::225484@buas.nl::39351371-4325-4757-a866-058cafeb0295" providerId="AD" clId="Web-{73A80A31-D66A-1BA1-10BB-F53342386190}" dt="2023-10-02T11:51:49.843" v="182" actId="20577"/>
        <pc:sldMkLst>
          <pc:docMk/>
          <pc:sldMk cId="2683140886" sldId="308"/>
        </pc:sldMkLst>
        <pc:spChg chg="mod">
          <ac:chgData name="Dziechciarz, Michal (225484)" userId="S::225484@buas.nl::39351371-4325-4757-a866-058cafeb0295" providerId="AD" clId="Web-{73A80A31-D66A-1BA1-10BB-F53342386190}" dt="2023-10-02T11:51:49.843" v="182" actId="20577"/>
          <ac:spMkLst>
            <pc:docMk/>
            <pc:sldMk cId="2683140886" sldId="308"/>
            <ac:spMk id="226" creationId="{00000000-0000-0000-0000-000000000000}"/>
          </ac:spMkLst>
        </pc:spChg>
        <pc:spChg chg="mod">
          <ac:chgData name="Dziechciarz, Michal (225484)" userId="S::225484@buas.nl::39351371-4325-4757-a866-058cafeb0295" providerId="AD" clId="Web-{73A80A31-D66A-1BA1-10BB-F53342386190}" dt="2023-10-02T09:43:44.202" v="128" actId="20577"/>
          <ac:spMkLst>
            <pc:docMk/>
            <pc:sldMk cId="2683140886" sldId="308"/>
            <ac:spMk id="227" creationId="{00000000-0000-0000-0000-000000000000}"/>
          </ac:spMkLst>
        </pc:spChg>
      </pc:sldChg>
      <pc:sldChg chg="modSp">
        <pc:chgData name="Dziechciarz, Michal (225484)" userId="S::225484@buas.nl::39351371-4325-4757-a866-058cafeb0295" providerId="AD" clId="Web-{73A80A31-D66A-1BA1-10BB-F53342386190}" dt="2023-10-02T09:46:11.536" v="154" actId="20577"/>
        <pc:sldMkLst>
          <pc:docMk/>
          <pc:sldMk cId="3399973339" sldId="324"/>
        </pc:sldMkLst>
        <pc:spChg chg="mod">
          <ac:chgData name="Dziechciarz, Michal (225484)" userId="S::225484@buas.nl::39351371-4325-4757-a866-058cafeb0295" providerId="AD" clId="Web-{73A80A31-D66A-1BA1-10BB-F53342386190}" dt="2023-10-02T09:42:26.918" v="65" actId="20577"/>
          <ac:spMkLst>
            <pc:docMk/>
            <pc:sldMk cId="3399973339" sldId="324"/>
            <ac:spMk id="226" creationId="{00000000-0000-0000-0000-000000000000}"/>
          </ac:spMkLst>
        </pc:spChg>
        <pc:spChg chg="mod">
          <ac:chgData name="Dziechciarz, Michal (225484)" userId="S::225484@buas.nl::39351371-4325-4757-a866-058cafeb0295" providerId="AD" clId="Web-{73A80A31-D66A-1BA1-10BB-F53342386190}" dt="2023-10-02T09:46:11.536" v="154" actId="20577"/>
          <ac:spMkLst>
            <pc:docMk/>
            <pc:sldMk cId="3399973339" sldId="324"/>
            <ac:spMk id="227" creationId="{00000000-0000-0000-0000-000000000000}"/>
          </ac:spMkLst>
        </pc:spChg>
      </pc:sldChg>
      <pc:sldChg chg="addSp delSp modSp add replId">
        <pc:chgData name="Dziechciarz, Michal (225484)" userId="S::225484@buas.nl::39351371-4325-4757-a866-058cafeb0295" providerId="AD" clId="Web-{73A80A31-D66A-1BA1-10BB-F53342386190}" dt="2023-10-02T09:51:57.253" v="180" actId="14100"/>
        <pc:sldMkLst>
          <pc:docMk/>
          <pc:sldMk cId="362429883" sldId="341"/>
        </pc:sldMkLst>
        <pc:spChg chg="add del mod">
          <ac:chgData name="Dziechciarz, Michal (225484)" userId="S::225484@buas.nl::39351371-4325-4757-a866-058cafeb0295" providerId="AD" clId="Web-{73A80A31-D66A-1BA1-10BB-F53342386190}" dt="2023-10-02T09:51:06.688" v="160"/>
          <ac:spMkLst>
            <pc:docMk/>
            <pc:sldMk cId="362429883" sldId="341"/>
            <ac:spMk id="3" creationId="{84F4EDB5-497D-B621-9C63-2AC6ECFD04BD}"/>
          </ac:spMkLst>
        </pc:spChg>
        <pc:spChg chg="add del mod">
          <ac:chgData name="Dziechciarz, Michal (225484)" userId="S::225484@buas.nl::39351371-4325-4757-a866-058cafeb0295" providerId="AD" clId="Web-{73A80A31-D66A-1BA1-10BB-F53342386190}" dt="2023-10-02T09:51:02.969" v="158"/>
          <ac:spMkLst>
            <pc:docMk/>
            <pc:sldMk cId="362429883" sldId="341"/>
            <ac:spMk id="5" creationId="{8E599F88-21D6-2B07-0FB4-81C6087B3830}"/>
          </ac:spMkLst>
        </pc:spChg>
        <pc:spChg chg="add del mod">
          <ac:chgData name="Dziechciarz, Michal (225484)" userId="S::225484@buas.nl::39351371-4325-4757-a866-058cafeb0295" providerId="AD" clId="Web-{73A80A31-D66A-1BA1-10BB-F53342386190}" dt="2023-10-02T09:51:08.219" v="161"/>
          <ac:spMkLst>
            <pc:docMk/>
            <pc:sldMk cId="362429883" sldId="341"/>
            <ac:spMk id="7" creationId="{E9A74153-30E6-FD38-A540-01EEE822C3E5}"/>
          </ac:spMkLst>
        </pc:spChg>
        <pc:spChg chg="add mod">
          <ac:chgData name="Dziechciarz, Michal (225484)" userId="S::225484@buas.nl::39351371-4325-4757-a866-058cafeb0295" providerId="AD" clId="Web-{73A80A31-D66A-1BA1-10BB-F53342386190}" dt="2023-10-02T09:51:57.253" v="180" actId="14100"/>
          <ac:spMkLst>
            <pc:docMk/>
            <pc:sldMk cId="362429883" sldId="341"/>
            <ac:spMk id="10" creationId="{D2CCB3F9-2950-247E-5BCD-B53E0AD91D9D}"/>
          </ac:spMkLst>
        </pc:spChg>
        <pc:spChg chg="del">
          <ac:chgData name="Dziechciarz, Michal (225484)" userId="S::225484@buas.nl::39351371-4325-4757-a866-058cafeb0295" providerId="AD" clId="Web-{73A80A31-D66A-1BA1-10BB-F53342386190}" dt="2023-10-02T09:50:59.016" v="157"/>
          <ac:spMkLst>
            <pc:docMk/>
            <pc:sldMk cId="362429883" sldId="341"/>
            <ac:spMk id="224" creationId="{00000000-0000-0000-0000-000000000000}"/>
          </ac:spMkLst>
        </pc:spChg>
        <pc:spChg chg="del">
          <ac:chgData name="Dziechciarz, Michal (225484)" userId="S::225484@buas.nl::39351371-4325-4757-a866-058cafeb0295" providerId="AD" clId="Web-{73A80A31-D66A-1BA1-10BB-F53342386190}" dt="2023-10-02T09:50:57.235" v="156"/>
          <ac:spMkLst>
            <pc:docMk/>
            <pc:sldMk cId="362429883" sldId="341"/>
            <ac:spMk id="226" creationId="{00000000-0000-0000-0000-000000000000}"/>
          </ac:spMkLst>
        </pc:spChg>
        <pc:spChg chg="del">
          <ac:chgData name="Dziechciarz, Michal (225484)" userId="S::225484@buas.nl::39351371-4325-4757-a866-058cafeb0295" providerId="AD" clId="Web-{73A80A31-D66A-1BA1-10BB-F53342386190}" dt="2023-10-02T09:51:04.313" v="159"/>
          <ac:spMkLst>
            <pc:docMk/>
            <pc:sldMk cId="362429883" sldId="341"/>
            <ac:spMk id="227" creationId="{00000000-0000-0000-0000-000000000000}"/>
          </ac:spMkLst>
        </pc:spChg>
        <pc:picChg chg="add mod">
          <ac:chgData name="Dziechciarz, Michal (225484)" userId="S::225484@buas.nl::39351371-4325-4757-a866-058cafeb0295" providerId="AD" clId="Web-{73A80A31-D66A-1BA1-10BB-F53342386190}" dt="2023-10-02T09:51:14.876" v="164" actId="14100"/>
          <ac:picMkLst>
            <pc:docMk/>
            <pc:sldMk cId="362429883" sldId="341"/>
            <ac:picMk id="8" creationId="{931F9455-8CA9-E71E-A351-DDB868675A12}"/>
          </ac:picMkLst>
        </pc:picChg>
      </pc:sldChg>
    </pc:docChg>
  </pc:docChgLst>
  <pc:docChgLst>
    <pc:chgData name="Dziechciarz, Michal (225484)" userId="S::225484@buas.nl::39351371-4325-4757-a866-058cafeb0295" providerId="AD" clId="Web-{7EF7C7F0-0C1C-5888-F1D2-B7D38B2CD009}"/>
    <pc:docChg chg="delSld modSld">
      <pc:chgData name="Dziechciarz, Michal (225484)" userId="S::225484@buas.nl::39351371-4325-4757-a866-058cafeb0295" providerId="AD" clId="Web-{7EF7C7F0-0C1C-5888-F1D2-B7D38B2CD009}" dt="2023-10-31T10:52:15.350" v="140"/>
      <pc:docMkLst>
        <pc:docMk/>
      </pc:docMkLst>
      <pc:sldChg chg="addSp delSp modSp del">
        <pc:chgData name="Dziechciarz, Michal (225484)" userId="S::225484@buas.nl::39351371-4325-4757-a866-058cafeb0295" providerId="AD" clId="Web-{7EF7C7F0-0C1C-5888-F1D2-B7D38B2CD009}" dt="2023-10-31T10:43:08.097" v="10"/>
        <pc:sldMkLst>
          <pc:docMk/>
          <pc:sldMk cId="0" sldId="286"/>
        </pc:sldMkLst>
        <pc:spChg chg="add del mod">
          <ac:chgData name="Dziechciarz, Michal (225484)" userId="S::225484@buas.nl::39351371-4325-4757-a866-058cafeb0295" providerId="AD" clId="Web-{7EF7C7F0-0C1C-5888-F1D2-B7D38B2CD009}" dt="2023-10-31T10:38:51.651" v="1"/>
          <ac:spMkLst>
            <pc:docMk/>
            <pc:sldMk cId="0" sldId="286"/>
            <ac:spMk id="3" creationId="{EDBF93D8-F365-366E-B531-62231B1B47DF}"/>
          </ac:spMkLst>
        </pc:spChg>
        <pc:spChg chg="del">
          <ac:chgData name="Dziechciarz, Michal (225484)" userId="S::225484@buas.nl::39351371-4325-4757-a866-058cafeb0295" providerId="AD" clId="Web-{7EF7C7F0-0C1C-5888-F1D2-B7D38B2CD009}" dt="2023-10-31T10:38:49.119" v="0"/>
          <ac:spMkLst>
            <pc:docMk/>
            <pc:sldMk cId="0" sldId="286"/>
            <ac:spMk id="395" creationId="{00000000-0000-0000-0000-000000000000}"/>
          </ac:spMkLst>
        </pc:spChg>
        <pc:picChg chg="add del mod">
          <ac:chgData name="Dziechciarz, Michal (225484)" userId="S::225484@buas.nl::39351371-4325-4757-a866-058cafeb0295" providerId="AD" clId="Web-{7EF7C7F0-0C1C-5888-F1D2-B7D38B2CD009}" dt="2023-10-31T10:39:54.934" v="7"/>
          <ac:picMkLst>
            <pc:docMk/>
            <pc:sldMk cId="0" sldId="286"/>
            <ac:picMk id="4" creationId="{A9C39DB4-4614-58E5-F598-0438ACC92183}"/>
          </ac:picMkLst>
        </pc:picChg>
        <pc:picChg chg="add del mod">
          <ac:chgData name="Dziechciarz, Michal (225484)" userId="S::225484@buas.nl::39351371-4325-4757-a866-058cafeb0295" providerId="AD" clId="Web-{7EF7C7F0-0C1C-5888-F1D2-B7D38B2CD009}" dt="2023-10-31T10:40:02.044" v="9"/>
          <ac:picMkLst>
            <pc:docMk/>
            <pc:sldMk cId="0" sldId="286"/>
            <ac:picMk id="5" creationId="{BB6E803B-BFED-3D9E-E6E7-FD01A4324512}"/>
          </ac:picMkLst>
        </pc:picChg>
      </pc:sldChg>
      <pc:sldChg chg="addSp delSp modSp">
        <pc:chgData name="Dziechciarz, Michal (225484)" userId="S::225484@buas.nl::39351371-4325-4757-a866-058cafeb0295" providerId="AD" clId="Web-{7EF7C7F0-0C1C-5888-F1D2-B7D38B2CD009}" dt="2023-10-31T10:47:02.277" v="30" actId="14100"/>
        <pc:sldMkLst>
          <pc:docMk/>
          <pc:sldMk cId="0" sldId="292"/>
        </pc:sldMkLst>
        <pc:spChg chg="add del mod">
          <ac:chgData name="Dziechciarz, Michal (225484)" userId="S::225484@buas.nl::39351371-4325-4757-a866-058cafeb0295" providerId="AD" clId="Web-{7EF7C7F0-0C1C-5888-F1D2-B7D38B2CD009}" dt="2023-10-31T10:43:42.864" v="12"/>
          <ac:spMkLst>
            <pc:docMk/>
            <pc:sldMk cId="0" sldId="292"/>
            <ac:spMk id="3" creationId="{BDC2DC8C-855B-F067-E7EA-4FE598C19A3F}"/>
          </ac:spMkLst>
        </pc:spChg>
        <pc:spChg chg="add">
          <ac:chgData name="Dziechciarz, Michal (225484)" userId="S::225484@buas.nl::39351371-4325-4757-a866-058cafeb0295" providerId="AD" clId="Web-{7EF7C7F0-0C1C-5888-F1D2-B7D38B2CD009}" dt="2023-10-31T10:43:45.004" v="18"/>
          <ac:spMkLst>
            <pc:docMk/>
            <pc:sldMk cId="0" sldId="292"/>
            <ac:spMk id="15" creationId="{AAE24C67-B3E7-F1EF-2970-7E7B433DDE2B}"/>
          </ac:spMkLst>
        </pc:spChg>
        <pc:spChg chg="add">
          <ac:chgData name="Dziechciarz, Michal (225484)" userId="S::225484@buas.nl::39351371-4325-4757-a866-058cafeb0295" providerId="AD" clId="Web-{7EF7C7F0-0C1C-5888-F1D2-B7D38B2CD009}" dt="2023-10-31T10:43:45.223" v="19"/>
          <ac:spMkLst>
            <pc:docMk/>
            <pc:sldMk cId="0" sldId="292"/>
            <ac:spMk id="17" creationId="{EF4BAD5F-6C96-E690-6EFF-A535FEC7D43E}"/>
          </ac:spMkLst>
        </pc:spChg>
        <pc:spChg chg="add">
          <ac:chgData name="Dziechciarz, Michal (225484)" userId="S::225484@buas.nl::39351371-4325-4757-a866-058cafeb0295" providerId="AD" clId="Web-{7EF7C7F0-0C1C-5888-F1D2-B7D38B2CD009}" dt="2023-10-31T10:43:45.426" v="20"/>
          <ac:spMkLst>
            <pc:docMk/>
            <pc:sldMk cId="0" sldId="292"/>
            <ac:spMk id="19" creationId="{62C1E477-8385-3376-6072-C78C5F5818C9}"/>
          </ac:spMkLst>
        </pc:spChg>
        <pc:spChg chg="add">
          <ac:chgData name="Dziechciarz, Michal (225484)" userId="S::225484@buas.nl::39351371-4325-4757-a866-058cafeb0295" providerId="AD" clId="Web-{7EF7C7F0-0C1C-5888-F1D2-B7D38B2CD009}" dt="2023-10-31T10:43:45.629" v="21"/>
          <ac:spMkLst>
            <pc:docMk/>
            <pc:sldMk cId="0" sldId="292"/>
            <ac:spMk id="21" creationId="{6670A5DB-7449-3408-20A7-A0C3E945595F}"/>
          </ac:spMkLst>
        </pc:spChg>
        <pc:spChg chg="add">
          <ac:chgData name="Dziechciarz, Michal (225484)" userId="S::225484@buas.nl::39351371-4325-4757-a866-058cafeb0295" providerId="AD" clId="Web-{7EF7C7F0-0C1C-5888-F1D2-B7D38B2CD009}" dt="2023-10-31T10:43:45.833" v="22"/>
          <ac:spMkLst>
            <pc:docMk/>
            <pc:sldMk cId="0" sldId="292"/>
            <ac:spMk id="23" creationId="{614C7B3B-B2C7-F20A-E3A8-A4BDCB7924BE}"/>
          </ac:spMkLst>
        </pc:spChg>
        <pc:spChg chg="del">
          <ac:chgData name="Dziechciarz, Michal (225484)" userId="S::225484@buas.nl::39351371-4325-4757-a866-058cafeb0295" providerId="AD" clId="Web-{7EF7C7F0-0C1C-5888-F1D2-B7D38B2CD009}" dt="2023-10-31T10:43:40.207" v="11"/>
          <ac:spMkLst>
            <pc:docMk/>
            <pc:sldMk cId="0" sldId="292"/>
            <ac:spMk id="458" creationId="{00000000-0000-0000-0000-000000000000}"/>
          </ac:spMkLst>
        </pc:spChg>
        <pc:picChg chg="add mod">
          <ac:chgData name="Dziechciarz, Michal (225484)" userId="S::225484@buas.nl::39351371-4325-4757-a866-058cafeb0295" providerId="AD" clId="Web-{7EF7C7F0-0C1C-5888-F1D2-B7D38B2CD009}" dt="2023-10-31T10:46:53.980" v="26" actId="14100"/>
          <ac:picMkLst>
            <pc:docMk/>
            <pc:sldMk cId="0" sldId="292"/>
            <ac:picMk id="5" creationId="{B32D5B24-E44D-0793-A28C-18D4ADBD53C8}"/>
          </ac:picMkLst>
        </pc:picChg>
        <pc:picChg chg="add mod">
          <ac:chgData name="Dziechciarz, Michal (225484)" userId="S::225484@buas.nl::39351371-4325-4757-a866-058cafeb0295" providerId="AD" clId="Web-{7EF7C7F0-0C1C-5888-F1D2-B7D38B2CD009}" dt="2023-10-31T10:47:02.152" v="27" actId="14100"/>
          <ac:picMkLst>
            <pc:docMk/>
            <pc:sldMk cId="0" sldId="292"/>
            <ac:picMk id="7" creationId="{26BF4B1A-01AE-E7F6-B23A-5441BC9281FA}"/>
          </ac:picMkLst>
        </pc:picChg>
        <pc:picChg chg="add mod">
          <ac:chgData name="Dziechciarz, Michal (225484)" userId="S::225484@buas.nl::39351371-4325-4757-a866-058cafeb0295" providerId="AD" clId="Web-{7EF7C7F0-0C1C-5888-F1D2-B7D38B2CD009}" dt="2023-10-31T10:47:02.199" v="28" actId="14100"/>
          <ac:picMkLst>
            <pc:docMk/>
            <pc:sldMk cId="0" sldId="292"/>
            <ac:picMk id="9" creationId="{6E2189F1-9673-0CBE-67EC-6951A12C4D93}"/>
          </ac:picMkLst>
        </pc:picChg>
        <pc:picChg chg="add mod">
          <ac:chgData name="Dziechciarz, Michal (225484)" userId="S::225484@buas.nl::39351371-4325-4757-a866-058cafeb0295" providerId="AD" clId="Web-{7EF7C7F0-0C1C-5888-F1D2-B7D38B2CD009}" dt="2023-10-31T10:47:02.230" v="29" actId="14100"/>
          <ac:picMkLst>
            <pc:docMk/>
            <pc:sldMk cId="0" sldId="292"/>
            <ac:picMk id="11" creationId="{3055556C-9C11-35DA-10B7-149474B226CB}"/>
          </ac:picMkLst>
        </pc:picChg>
        <pc:picChg chg="add mod">
          <ac:chgData name="Dziechciarz, Michal (225484)" userId="S::225484@buas.nl::39351371-4325-4757-a866-058cafeb0295" providerId="AD" clId="Web-{7EF7C7F0-0C1C-5888-F1D2-B7D38B2CD009}" dt="2023-10-31T10:47:02.277" v="30" actId="14100"/>
          <ac:picMkLst>
            <pc:docMk/>
            <pc:sldMk cId="0" sldId="292"/>
            <ac:picMk id="13" creationId="{357F284C-BC1B-596B-1595-9119581B4266}"/>
          </ac:picMkLst>
        </pc:picChg>
        <pc:picChg chg="add mod">
          <ac:chgData name="Dziechciarz, Michal (225484)" userId="S::225484@buas.nl::39351371-4325-4757-a866-058cafeb0295" providerId="AD" clId="Web-{7EF7C7F0-0C1C-5888-F1D2-B7D38B2CD009}" dt="2023-10-31T10:46:47.823" v="25" actId="14100"/>
          <ac:picMkLst>
            <pc:docMk/>
            <pc:sldMk cId="0" sldId="292"/>
            <ac:picMk id="24" creationId="{C6855B32-DA1A-AD62-7745-A5F5BD4A40AD}"/>
          </ac:picMkLst>
        </pc:picChg>
      </pc:sldChg>
      <pc:sldChg chg="addSp delSp modSp">
        <pc:chgData name="Dziechciarz, Michal (225484)" userId="S::225484@buas.nl::39351371-4325-4757-a866-058cafeb0295" providerId="AD" clId="Web-{7EF7C7F0-0C1C-5888-F1D2-B7D38B2CD009}" dt="2023-10-31T10:48:02.716" v="55"/>
        <pc:sldMkLst>
          <pc:docMk/>
          <pc:sldMk cId="0" sldId="294"/>
        </pc:sldMkLst>
        <pc:spChg chg="add del mod">
          <ac:chgData name="Dziechciarz, Michal (225484)" userId="S::225484@buas.nl::39351371-4325-4757-a866-058cafeb0295" providerId="AD" clId="Web-{7EF7C7F0-0C1C-5888-F1D2-B7D38B2CD009}" dt="2023-10-31T10:47:29.746" v="33"/>
          <ac:spMkLst>
            <pc:docMk/>
            <pc:sldMk cId="0" sldId="294"/>
            <ac:spMk id="3" creationId="{7377C507-A26A-3ED9-C239-9BCFD14BE530}"/>
          </ac:spMkLst>
        </pc:spChg>
        <pc:spChg chg="add del">
          <ac:chgData name="Dziechciarz, Michal (225484)" userId="S::225484@buas.nl::39351371-4325-4757-a866-058cafeb0295" providerId="AD" clId="Web-{7EF7C7F0-0C1C-5888-F1D2-B7D38B2CD009}" dt="2023-10-31T10:47:49.466" v="45"/>
          <ac:spMkLst>
            <pc:docMk/>
            <pc:sldMk cId="0" sldId="294"/>
            <ac:spMk id="7" creationId="{B1C2EC00-FC96-C198-5BD0-0031555F6C10}"/>
          </ac:spMkLst>
        </pc:spChg>
        <pc:spChg chg="add del">
          <ac:chgData name="Dziechciarz, Michal (225484)" userId="S::225484@buas.nl::39351371-4325-4757-a866-058cafeb0295" providerId="AD" clId="Web-{7EF7C7F0-0C1C-5888-F1D2-B7D38B2CD009}" dt="2023-10-31T10:47:49.466" v="44"/>
          <ac:spMkLst>
            <pc:docMk/>
            <pc:sldMk cId="0" sldId="294"/>
            <ac:spMk id="10" creationId="{A5AD5648-6D85-E7ED-DEAB-2FF00CA76189}"/>
          </ac:spMkLst>
        </pc:spChg>
        <pc:spChg chg="add del">
          <ac:chgData name="Dziechciarz, Michal (225484)" userId="S::225484@buas.nl::39351371-4325-4757-a866-058cafeb0295" providerId="AD" clId="Web-{7EF7C7F0-0C1C-5888-F1D2-B7D38B2CD009}" dt="2023-10-31T10:47:49.466" v="43"/>
          <ac:spMkLst>
            <pc:docMk/>
            <pc:sldMk cId="0" sldId="294"/>
            <ac:spMk id="12" creationId="{A8B47E72-909F-C76B-FCD7-61AC55108154}"/>
          </ac:spMkLst>
        </pc:spChg>
        <pc:spChg chg="add del">
          <ac:chgData name="Dziechciarz, Michal (225484)" userId="S::225484@buas.nl::39351371-4325-4757-a866-058cafeb0295" providerId="AD" clId="Web-{7EF7C7F0-0C1C-5888-F1D2-B7D38B2CD009}" dt="2023-10-31T10:47:49.466" v="42"/>
          <ac:spMkLst>
            <pc:docMk/>
            <pc:sldMk cId="0" sldId="294"/>
            <ac:spMk id="14" creationId="{6ED0AAA3-6294-3B6A-7BE8-0B861EA5350E}"/>
          </ac:spMkLst>
        </pc:spChg>
        <pc:spChg chg="add del">
          <ac:chgData name="Dziechciarz, Michal (225484)" userId="S::225484@buas.nl::39351371-4325-4757-a866-058cafeb0295" providerId="AD" clId="Web-{7EF7C7F0-0C1C-5888-F1D2-B7D38B2CD009}" dt="2023-10-31T10:47:49.466" v="41"/>
          <ac:spMkLst>
            <pc:docMk/>
            <pc:sldMk cId="0" sldId="294"/>
            <ac:spMk id="16" creationId="{574C6B86-329A-CF1F-EA77-1BA166932975}"/>
          </ac:spMkLst>
        </pc:spChg>
        <pc:spChg chg="add">
          <ac:chgData name="Dziechciarz, Michal (225484)" userId="S::225484@buas.nl::39351371-4325-4757-a866-058cafeb0295" providerId="AD" clId="Web-{7EF7C7F0-0C1C-5888-F1D2-B7D38B2CD009}" dt="2023-10-31T10:48:01.935" v="51"/>
          <ac:spMkLst>
            <pc:docMk/>
            <pc:sldMk cId="0" sldId="294"/>
            <ac:spMk id="28" creationId="{13874640-190A-0BD8-725F-1009D3C929D5}"/>
          </ac:spMkLst>
        </pc:spChg>
        <pc:spChg chg="add">
          <ac:chgData name="Dziechciarz, Michal (225484)" userId="S::225484@buas.nl::39351371-4325-4757-a866-058cafeb0295" providerId="AD" clId="Web-{7EF7C7F0-0C1C-5888-F1D2-B7D38B2CD009}" dt="2023-10-31T10:48:02.123" v="52"/>
          <ac:spMkLst>
            <pc:docMk/>
            <pc:sldMk cId="0" sldId="294"/>
            <ac:spMk id="30" creationId="{50764857-0B07-403E-E6E0-B0D4DFC4E841}"/>
          </ac:spMkLst>
        </pc:spChg>
        <pc:spChg chg="add">
          <ac:chgData name="Dziechciarz, Michal (225484)" userId="S::225484@buas.nl::39351371-4325-4757-a866-058cafeb0295" providerId="AD" clId="Web-{7EF7C7F0-0C1C-5888-F1D2-B7D38B2CD009}" dt="2023-10-31T10:48:02.326" v="53"/>
          <ac:spMkLst>
            <pc:docMk/>
            <pc:sldMk cId="0" sldId="294"/>
            <ac:spMk id="32" creationId="{DC6C4B03-8519-DB12-190C-29278E7E4311}"/>
          </ac:spMkLst>
        </pc:spChg>
        <pc:spChg chg="add">
          <ac:chgData name="Dziechciarz, Michal (225484)" userId="S::225484@buas.nl::39351371-4325-4757-a866-058cafeb0295" providerId="AD" clId="Web-{7EF7C7F0-0C1C-5888-F1D2-B7D38B2CD009}" dt="2023-10-31T10:48:02.513" v="54"/>
          <ac:spMkLst>
            <pc:docMk/>
            <pc:sldMk cId="0" sldId="294"/>
            <ac:spMk id="34" creationId="{897819D0-F386-00B1-AC49-86AE90C4D73C}"/>
          </ac:spMkLst>
        </pc:spChg>
        <pc:spChg chg="add">
          <ac:chgData name="Dziechciarz, Michal (225484)" userId="S::225484@buas.nl::39351371-4325-4757-a866-058cafeb0295" providerId="AD" clId="Web-{7EF7C7F0-0C1C-5888-F1D2-B7D38B2CD009}" dt="2023-10-31T10:48:02.716" v="55"/>
          <ac:spMkLst>
            <pc:docMk/>
            <pc:sldMk cId="0" sldId="294"/>
            <ac:spMk id="36" creationId="{1FBC0589-7EBF-0365-F76F-029165DF69E8}"/>
          </ac:spMkLst>
        </pc:spChg>
        <pc:spChg chg="del">
          <ac:chgData name="Dziechciarz, Michal (225484)" userId="S::225484@buas.nl::39351371-4325-4757-a866-058cafeb0295" providerId="AD" clId="Web-{7EF7C7F0-0C1C-5888-F1D2-B7D38B2CD009}" dt="2023-10-31T10:47:26.293" v="31"/>
          <ac:spMkLst>
            <pc:docMk/>
            <pc:sldMk cId="0" sldId="294"/>
            <ac:spMk id="477" creationId="{00000000-0000-0000-0000-000000000000}"/>
          </ac:spMkLst>
        </pc:spChg>
        <pc:picChg chg="add mod">
          <ac:chgData name="Dziechciarz, Michal (225484)" userId="S::225484@buas.nl::39351371-4325-4757-a866-058cafeb0295" providerId="AD" clId="Web-{7EF7C7F0-0C1C-5888-F1D2-B7D38B2CD009}" dt="2023-10-31T10:47:37.731" v="35" actId="14100"/>
          <ac:picMkLst>
            <pc:docMk/>
            <pc:sldMk cId="0" sldId="294"/>
            <ac:picMk id="5" creationId="{07819C80-8883-00D3-39DC-C1A6E1F4AD67}"/>
          </ac:picMkLst>
        </pc:picChg>
        <pc:picChg chg="add">
          <ac:chgData name="Dziechciarz, Michal (225484)" userId="S::225484@buas.nl::39351371-4325-4757-a866-058cafeb0295" providerId="AD" clId="Web-{7EF7C7F0-0C1C-5888-F1D2-B7D38B2CD009}" dt="2023-10-31T10:48:00.826" v="46"/>
          <ac:picMkLst>
            <pc:docMk/>
            <pc:sldMk cId="0" sldId="294"/>
            <ac:picMk id="18" creationId="{66DB6663-EA40-EBCD-4F7E-43AD81CC700E}"/>
          </ac:picMkLst>
        </pc:picChg>
        <pc:picChg chg="add">
          <ac:chgData name="Dziechciarz, Michal (225484)" userId="S::225484@buas.nl::39351371-4325-4757-a866-058cafeb0295" providerId="AD" clId="Web-{7EF7C7F0-0C1C-5888-F1D2-B7D38B2CD009}" dt="2023-10-31T10:48:01.044" v="47"/>
          <ac:picMkLst>
            <pc:docMk/>
            <pc:sldMk cId="0" sldId="294"/>
            <ac:picMk id="20" creationId="{295E7B3C-9E50-F6A6-66FF-568935CD13AC}"/>
          </ac:picMkLst>
        </pc:picChg>
        <pc:picChg chg="add">
          <ac:chgData name="Dziechciarz, Michal (225484)" userId="S::225484@buas.nl::39351371-4325-4757-a866-058cafeb0295" providerId="AD" clId="Web-{7EF7C7F0-0C1C-5888-F1D2-B7D38B2CD009}" dt="2023-10-31T10:48:01.248" v="48"/>
          <ac:picMkLst>
            <pc:docMk/>
            <pc:sldMk cId="0" sldId="294"/>
            <ac:picMk id="22" creationId="{A1509CD7-E384-978F-B2B2-20A995AADE8C}"/>
          </ac:picMkLst>
        </pc:picChg>
        <pc:picChg chg="add">
          <ac:chgData name="Dziechciarz, Michal (225484)" userId="S::225484@buas.nl::39351371-4325-4757-a866-058cafeb0295" providerId="AD" clId="Web-{7EF7C7F0-0C1C-5888-F1D2-B7D38B2CD009}" dt="2023-10-31T10:48:01.498" v="49"/>
          <ac:picMkLst>
            <pc:docMk/>
            <pc:sldMk cId="0" sldId="294"/>
            <ac:picMk id="24" creationId="{A374D25B-EEDE-9466-1F67-45A8B82BFEC3}"/>
          </ac:picMkLst>
        </pc:picChg>
        <pc:picChg chg="add">
          <ac:chgData name="Dziechciarz, Michal (225484)" userId="S::225484@buas.nl::39351371-4325-4757-a866-058cafeb0295" providerId="AD" clId="Web-{7EF7C7F0-0C1C-5888-F1D2-B7D38B2CD009}" dt="2023-10-31T10:48:01.748" v="50"/>
          <ac:picMkLst>
            <pc:docMk/>
            <pc:sldMk cId="0" sldId="294"/>
            <ac:picMk id="26" creationId="{F1C0EB67-BA52-56B2-8D24-8CF90F67444E}"/>
          </ac:picMkLst>
        </pc:picChg>
      </pc:sldChg>
      <pc:sldChg chg="addSp delSp modSp">
        <pc:chgData name="Dziechciarz, Michal (225484)" userId="S::225484@buas.nl::39351371-4325-4757-a866-058cafeb0295" providerId="AD" clId="Web-{7EF7C7F0-0C1C-5888-F1D2-B7D38B2CD009}" dt="2023-10-31T10:52:07.319" v="110"/>
        <pc:sldMkLst>
          <pc:docMk/>
          <pc:sldMk cId="3889067802" sldId="300"/>
        </pc:sldMkLst>
        <pc:spChg chg="add del mod">
          <ac:chgData name="Dziechciarz, Michal (225484)" userId="S::225484@buas.nl::39351371-4325-4757-a866-058cafeb0295" providerId="AD" clId="Web-{7EF7C7F0-0C1C-5888-F1D2-B7D38B2CD009}" dt="2023-10-31T10:49:41.517" v="82"/>
          <ac:spMkLst>
            <pc:docMk/>
            <pc:sldMk cId="3889067802" sldId="300"/>
            <ac:spMk id="4" creationId="{82C15A71-0A0E-A114-2C26-A815D2196522}"/>
          </ac:spMkLst>
        </pc:spChg>
        <pc:spChg chg="add">
          <ac:chgData name="Dziechciarz, Michal (225484)" userId="S::225484@buas.nl::39351371-4325-4757-a866-058cafeb0295" providerId="AD" clId="Web-{7EF7C7F0-0C1C-5888-F1D2-B7D38B2CD009}" dt="2023-10-31T10:52:06.569" v="106"/>
          <ac:spMkLst>
            <pc:docMk/>
            <pc:sldMk cId="3889067802" sldId="300"/>
            <ac:spMk id="18" creationId="{BD9BEC3A-D074-B0AE-AC85-84EBC8FE355E}"/>
          </ac:spMkLst>
        </pc:spChg>
        <pc:spChg chg="add">
          <ac:chgData name="Dziechciarz, Michal (225484)" userId="S::225484@buas.nl::39351371-4325-4757-a866-058cafeb0295" providerId="AD" clId="Web-{7EF7C7F0-0C1C-5888-F1D2-B7D38B2CD009}" dt="2023-10-31T10:52:06.756" v="107"/>
          <ac:spMkLst>
            <pc:docMk/>
            <pc:sldMk cId="3889067802" sldId="300"/>
            <ac:spMk id="20" creationId="{720FC4F3-45B8-4E1B-44E8-543C078BD9EA}"/>
          </ac:spMkLst>
        </pc:spChg>
        <pc:spChg chg="add">
          <ac:chgData name="Dziechciarz, Michal (225484)" userId="S::225484@buas.nl::39351371-4325-4757-a866-058cafeb0295" providerId="AD" clId="Web-{7EF7C7F0-0C1C-5888-F1D2-B7D38B2CD009}" dt="2023-10-31T10:52:06.944" v="108"/>
          <ac:spMkLst>
            <pc:docMk/>
            <pc:sldMk cId="3889067802" sldId="300"/>
            <ac:spMk id="22" creationId="{F1459598-D8DA-E20E-57B7-B950C5E8FE89}"/>
          </ac:spMkLst>
        </pc:spChg>
        <pc:spChg chg="add">
          <ac:chgData name="Dziechciarz, Michal (225484)" userId="S::225484@buas.nl::39351371-4325-4757-a866-058cafeb0295" providerId="AD" clId="Web-{7EF7C7F0-0C1C-5888-F1D2-B7D38B2CD009}" dt="2023-10-31T10:52:07.131" v="109"/>
          <ac:spMkLst>
            <pc:docMk/>
            <pc:sldMk cId="3889067802" sldId="300"/>
            <ac:spMk id="24" creationId="{8CDB9D04-E00F-A428-3B32-C84BBEB3BC7C}"/>
          </ac:spMkLst>
        </pc:spChg>
        <pc:spChg chg="add">
          <ac:chgData name="Dziechciarz, Michal (225484)" userId="S::225484@buas.nl::39351371-4325-4757-a866-058cafeb0295" providerId="AD" clId="Web-{7EF7C7F0-0C1C-5888-F1D2-B7D38B2CD009}" dt="2023-10-31T10:52:07.319" v="110"/>
          <ac:spMkLst>
            <pc:docMk/>
            <pc:sldMk cId="3889067802" sldId="300"/>
            <ac:spMk id="26" creationId="{55007FA8-A1DB-5326-CEC4-5A4D8183E324}"/>
          </ac:spMkLst>
        </pc:spChg>
        <pc:spChg chg="del">
          <ac:chgData name="Dziechciarz, Michal (225484)" userId="S::225484@buas.nl::39351371-4325-4757-a866-058cafeb0295" providerId="AD" clId="Web-{7EF7C7F0-0C1C-5888-F1D2-B7D38B2CD009}" dt="2023-10-31T10:49:40.079" v="81"/>
          <ac:spMkLst>
            <pc:docMk/>
            <pc:sldMk cId="3889067802" sldId="300"/>
            <ac:spMk id="477" creationId="{00000000-0000-0000-0000-000000000000}"/>
          </ac:spMkLst>
        </pc:spChg>
        <pc:picChg chg="add mod">
          <ac:chgData name="Dziechciarz, Michal (225484)" userId="S::225484@buas.nl::39351371-4325-4757-a866-058cafeb0295" providerId="AD" clId="Web-{7EF7C7F0-0C1C-5888-F1D2-B7D38B2CD009}" dt="2023-10-31T10:49:53.751" v="85" actId="14100"/>
          <ac:picMkLst>
            <pc:docMk/>
            <pc:sldMk cId="3889067802" sldId="300"/>
            <ac:picMk id="5" creationId="{FA34415C-4D39-C21F-57A0-76B9143BC2FC}"/>
          </ac:picMkLst>
        </pc:picChg>
        <pc:picChg chg="add">
          <ac:chgData name="Dziechciarz, Michal (225484)" userId="S::225484@buas.nl::39351371-4325-4757-a866-058cafeb0295" providerId="AD" clId="Web-{7EF7C7F0-0C1C-5888-F1D2-B7D38B2CD009}" dt="2023-10-31T10:52:05.459" v="101"/>
          <ac:picMkLst>
            <pc:docMk/>
            <pc:sldMk cId="3889067802" sldId="300"/>
            <ac:picMk id="8" creationId="{903F971E-7FC7-09D2-2FCA-B141C39FD12A}"/>
          </ac:picMkLst>
        </pc:picChg>
        <pc:picChg chg="add">
          <ac:chgData name="Dziechciarz, Michal (225484)" userId="S::225484@buas.nl::39351371-4325-4757-a866-058cafeb0295" providerId="AD" clId="Web-{7EF7C7F0-0C1C-5888-F1D2-B7D38B2CD009}" dt="2023-10-31T10:52:05.678" v="102"/>
          <ac:picMkLst>
            <pc:docMk/>
            <pc:sldMk cId="3889067802" sldId="300"/>
            <ac:picMk id="10" creationId="{F124BE94-5E74-8A6A-1659-C45C7CAE68BC}"/>
          </ac:picMkLst>
        </pc:picChg>
        <pc:picChg chg="add">
          <ac:chgData name="Dziechciarz, Michal (225484)" userId="S::225484@buas.nl::39351371-4325-4757-a866-058cafeb0295" providerId="AD" clId="Web-{7EF7C7F0-0C1C-5888-F1D2-B7D38B2CD009}" dt="2023-10-31T10:52:05.912" v="103"/>
          <ac:picMkLst>
            <pc:docMk/>
            <pc:sldMk cId="3889067802" sldId="300"/>
            <ac:picMk id="12" creationId="{D9F4E145-B29C-12EC-3077-6F870884D2C8}"/>
          </ac:picMkLst>
        </pc:picChg>
        <pc:picChg chg="add">
          <ac:chgData name="Dziechciarz, Michal (225484)" userId="S::225484@buas.nl::39351371-4325-4757-a866-058cafeb0295" providerId="AD" clId="Web-{7EF7C7F0-0C1C-5888-F1D2-B7D38B2CD009}" dt="2023-10-31T10:52:06.132" v="104"/>
          <ac:picMkLst>
            <pc:docMk/>
            <pc:sldMk cId="3889067802" sldId="300"/>
            <ac:picMk id="14" creationId="{496F3AA6-CD6E-EA4E-7DB1-2C48FC81D166}"/>
          </ac:picMkLst>
        </pc:picChg>
        <pc:picChg chg="add">
          <ac:chgData name="Dziechciarz, Michal (225484)" userId="S::225484@buas.nl::39351371-4325-4757-a866-058cafeb0295" providerId="AD" clId="Web-{7EF7C7F0-0C1C-5888-F1D2-B7D38B2CD009}" dt="2023-10-31T10:52:06.365" v="105"/>
          <ac:picMkLst>
            <pc:docMk/>
            <pc:sldMk cId="3889067802" sldId="300"/>
            <ac:picMk id="16" creationId="{4F117528-0A22-A0D1-2DE8-EC2593DEC806}"/>
          </ac:picMkLst>
        </pc:picChg>
      </pc:sldChg>
      <pc:sldChg chg="addSp delSp modSp">
        <pc:chgData name="Dziechciarz, Michal (225484)" userId="S::225484@buas.nl::39351371-4325-4757-a866-058cafeb0295" providerId="AD" clId="Web-{7EF7C7F0-0C1C-5888-F1D2-B7D38B2CD009}" dt="2023-10-31T10:52:12.366" v="130"/>
        <pc:sldMkLst>
          <pc:docMk/>
          <pc:sldMk cId="2864773729" sldId="303"/>
        </pc:sldMkLst>
        <pc:spChg chg="add del mod">
          <ac:chgData name="Dziechciarz, Michal (225484)" userId="S::225484@buas.nl::39351371-4325-4757-a866-058cafeb0295" providerId="AD" clId="Web-{7EF7C7F0-0C1C-5888-F1D2-B7D38B2CD009}" dt="2023-10-31T10:51:11.520" v="92"/>
          <ac:spMkLst>
            <pc:docMk/>
            <pc:sldMk cId="2864773729" sldId="303"/>
            <ac:spMk id="4" creationId="{2E3E99E8-F88C-3887-0B0B-9BFBE5D97322}"/>
          </ac:spMkLst>
        </pc:spChg>
        <pc:spChg chg="add">
          <ac:chgData name="Dziechciarz, Michal (225484)" userId="S::225484@buas.nl::39351371-4325-4757-a866-058cafeb0295" providerId="AD" clId="Web-{7EF7C7F0-0C1C-5888-F1D2-B7D38B2CD009}" dt="2023-10-31T10:52:11.600" v="126"/>
          <ac:spMkLst>
            <pc:docMk/>
            <pc:sldMk cId="2864773729" sldId="303"/>
            <ac:spMk id="18" creationId="{F47C9A0B-5517-22F6-4B91-8BC4D4E3D3D6}"/>
          </ac:spMkLst>
        </pc:spChg>
        <pc:spChg chg="add">
          <ac:chgData name="Dziechciarz, Michal (225484)" userId="S::225484@buas.nl::39351371-4325-4757-a866-058cafeb0295" providerId="AD" clId="Web-{7EF7C7F0-0C1C-5888-F1D2-B7D38B2CD009}" dt="2023-10-31T10:52:11.788" v="127"/>
          <ac:spMkLst>
            <pc:docMk/>
            <pc:sldMk cId="2864773729" sldId="303"/>
            <ac:spMk id="20" creationId="{B485F8AE-39C9-D4E6-E613-EC3AB9734CF7}"/>
          </ac:spMkLst>
        </pc:spChg>
        <pc:spChg chg="add">
          <ac:chgData name="Dziechciarz, Michal (225484)" userId="S::225484@buas.nl::39351371-4325-4757-a866-058cafeb0295" providerId="AD" clId="Web-{7EF7C7F0-0C1C-5888-F1D2-B7D38B2CD009}" dt="2023-10-31T10:52:11.975" v="128"/>
          <ac:spMkLst>
            <pc:docMk/>
            <pc:sldMk cId="2864773729" sldId="303"/>
            <ac:spMk id="22" creationId="{5FD71943-ECD8-3DCB-B6EB-E2C9AFD58514}"/>
          </ac:spMkLst>
        </pc:spChg>
        <pc:spChg chg="add">
          <ac:chgData name="Dziechciarz, Michal (225484)" userId="S::225484@buas.nl::39351371-4325-4757-a866-058cafeb0295" providerId="AD" clId="Web-{7EF7C7F0-0C1C-5888-F1D2-B7D38B2CD009}" dt="2023-10-31T10:52:12.178" v="129"/>
          <ac:spMkLst>
            <pc:docMk/>
            <pc:sldMk cId="2864773729" sldId="303"/>
            <ac:spMk id="24" creationId="{C100CAF4-BC06-ECF9-6672-9595F652A67C}"/>
          </ac:spMkLst>
        </pc:spChg>
        <pc:spChg chg="add">
          <ac:chgData name="Dziechciarz, Michal (225484)" userId="S::225484@buas.nl::39351371-4325-4757-a866-058cafeb0295" providerId="AD" clId="Web-{7EF7C7F0-0C1C-5888-F1D2-B7D38B2CD009}" dt="2023-10-31T10:52:12.366" v="130"/>
          <ac:spMkLst>
            <pc:docMk/>
            <pc:sldMk cId="2864773729" sldId="303"/>
            <ac:spMk id="26" creationId="{1305EEF2-4F15-6A90-F36E-B857155859F1}"/>
          </ac:spMkLst>
        </pc:spChg>
        <pc:spChg chg="del">
          <ac:chgData name="Dziechciarz, Michal (225484)" userId="S::225484@buas.nl::39351371-4325-4757-a866-058cafeb0295" providerId="AD" clId="Web-{7EF7C7F0-0C1C-5888-F1D2-B7D38B2CD009}" dt="2023-10-31T10:51:09.254" v="91"/>
          <ac:spMkLst>
            <pc:docMk/>
            <pc:sldMk cId="2864773729" sldId="303"/>
            <ac:spMk id="477" creationId="{00000000-0000-0000-0000-000000000000}"/>
          </ac:spMkLst>
        </pc:spChg>
        <pc:picChg chg="add mod">
          <ac:chgData name="Dziechciarz, Michal (225484)" userId="S::225484@buas.nl::39351371-4325-4757-a866-058cafeb0295" providerId="AD" clId="Web-{7EF7C7F0-0C1C-5888-F1D2-B7D38B2CD009}" dt="2023-10-31T10:51:19.817" v="95" actId="14100"/>
          <ac:picMkLst>
            <pc:docMk/>
            <pc:sldMk cId="2864773729" sldId="303"/>
            <ac:picMk id="5" creationId="{81E910B4-C219-DBBF-9750-4B735E4E1894}"/>
          </ac:picMkLst>
        </pc:picChg>
        <pc:picChg chg="add">
          <ac:chgData name="Dziechciarz, Michal (225484)" userId="S::225484@buas.nl::39351371-4325-4757-a866-058cafeb0295" providerId="AD" clId="Web-{7EF7C7F0-0C1C-5888-F1D2-B7D38B2CD009}" dt="2023-10-31T10:52:10.584" v="121"/>
          <ac:picMkLst>
            <pc:docMk/>
            <pc:sldMk cId="2864773729" sldId="303"/>
            <ac:picMk id="7" creationId="{78F5B2A8-ED6A-19D8-E77A-46E6C58BDBBB}"/>
          </ac:picMkLst>
        </pc:picChg>
        <pc:picChg chg="add">
          <ac:chgData name="Dziechciarz, Michal (225484)" userId="S::225484@buas.nl::39351371-4325-4757-a866-058cafeb0295" providerId="AD" clId="Web-{7EF7C7F0-0C1C-5888-F1D2-B7D38B2CD009}" dt="2023-10-31T10:52:10.787" v="122"/>
          <ac:picMkLst>
            <pc:docMk/>
            <pc:sldMk cId="2864773729" sldId="303"/>
            <ac:picMk id="10" creationId="{4CE8BB57-F34B-3C0C-F866-69ACF6AF067A}"/>
          </ac:picMkLst>
        </pc:picChg>
        <pc:picChg chg="add">
          <ac:chgData name="Dziechciarz, Michal (225484)" userId="S::225484@buas.nl::39351371-4325-4757-a866-058cafeb0295" providerId="AD" clId="Web-{7EF7C7F0-0C1C-5888-F1D2-B7D38B2CD009}" dt="2023-10-31T10:52:11.006" v="123"/>
          <ac:picMkLst>
            <pc:docMk/>
            <pc:sldMk cId="2864773729" sldId="303"/>
            <ac:picMk id="12" creationId="{3B863F9C-5CEC-67C8-1B7F-4299B0B54EAB}"/>
          </ac:picMkLst>
        </pc:picChg>
        <pc:picChg chg="add">
          <ac:chgData name="Dziechciarz, Michal (225484)" userId="S::225484@buas.nl::39351371-4325-4757-a866-058cafeb0295" providerId="AD" clId="Web-{7EF7C7F0-0C1C-5888-F1D2-B7D38B2CD009}" dt="2023-10-31T10:52:11.209" v="124"/>
          <ac:picMkLst>
            <pc:docMk/>
            <pc:sldMk cId="2864773729" sldId="303"/>
            <ac:picMk id="14" creationId="{59B78CC9-A1F4-F77F-2069-14BA90E50BCD}"/>
          </ac:picMkLst>
        </pc:picChg>
        <pc:picChg chg="add">
          <ac:chgData name="Dziechciarz, Michal (225484)" userId="S::225484@buas.nl::39351371-4325-4757-a866-058cafeb0295" providerId="AD" clId="Web-{7EF7C7F0-0C1C-5888-F1D2-B7D38B2CD009}" dt="2023-10-31T10:52:11.428" v="125"/>
          <ac:picMkLst>
            <pc:docMk/>
            <pc:sldMk cId="2864773729" sldId="303"/>
            <ac:picMk id="16" creationId="{8C5BA5E5-C7A0-0930-464B-8BCECF8601E7}"/>
          </ac:picMkLst>
        </pc:picChg>
      </pc:sldChg>
      <pc:sldChg chg="addSp delSp modSp">
        <pc:chgData name="Dziechciarz, Michal (225484)" userId="S::225484@buas.nl::39351371-4325-4757-a866-058cafeb0295" providerId="AD" clId="Web-{7EF7C7F0-0C1C-5888-F1D2-B7D38B2CD009}" dt="2023-10-31T10:52:15.350" v="140"/>
        <pc:sldMkLst>
          <pc:docMk/>
          <pc:sldMk cId="229156798" sldId="307"/>
        </pc:sldMkLst>
        <pc:spChg chg="add del mod">
          <ac:chgData name="Dziechciarz, Michal (225484)" userId="S::225484@buas.nl::39351371-4325-4757-a866-058cafeb0295" providerId="AD" clId="Web-{7EF7C7F0-0C1C-5888-F1D2-B7D38B2CD009}" dt="2023-10-31T10:51:43.536" v="98"/>
          <ac:spMkLst>
            <pc:docMk/>
            <pc:sldMk cId="229156798" sldId="307"/>
            <ac:spMk id="4" creationId="{2C3E5283-0BAA-D874-2D5A-E2F56939ADE8}"/>
          </ac:spMkLst>
        </pc:spChg>
        <pc:spChg chg="add">
          <ac:chgData name="Dziechciarz, Michal (225484)" userId="S::225484@buas.nl::39351371-4325-4757-a866-058cafeb0295" providerId="AD" clId="Web-{7EF7C7F0-0C1C-5888-F1D2-B7D38B2CD009}" dt="2023-10-31T10:52:14.475" v="136"/>
          <ac:spMkLst>
            <pc:docMk/>
            <pc:sldMk cId="229156798" sldId="307"/>
            <ac:spMk id="18" creationId="{45AD389A-5636-60BA-1E57-C2EE651D9F2F}"/>
          </ac:spMkLst>
        </pc:spChg>
        <pc:spChg chg="add">
          <ac:chgData name="Dziechciarz, Michal (225484)" userId="S::225484@buas.nl::39351371-4325-4757-a866-058cafeb0295" providerId="AD" clId="Web-{7EF7C7F0-0C1C-5888-F1D2-B7D38B2CD009}" dt="2023-10-31T10:52:14.678" v="137"/>
          <ac:spMkLst>
            <pc:docMk/>
            <pc:sldMk cId="229156798" sldId="307"/>
            <ac:spMk id="20" creationId="{47E98145-267C-E068-0E12-55525655946C}"/>
          </ac:spMkLst>
        </pc:spChg>
        <pc:spChg chg="add">
          <ac:chgData name="Dziechciarz, Michal (225484)" userId="S::225484@buas.nl::39351371-4325-4757-a866-058cafeb0295" providerId="AD" clId="Web-{7EF7C7F0-0C1C-5888-F1D2-B7D38B2CD009}" dt="2023-10-31T10:52:14.975" v="138"/>
          <ac:spMkLst>
            <pc:docMk/>
            <pc:sldMk cId="229156798" sldId="307"/>
            <ac:spMk id="22" creationId="{EF665ECA-F6C2-B71B-D45D-AF92215A0D7B}"/>
          </ac:spMkLst>
        </pc:spChg>
        <pc:spChg chg="add">
          <ac:chgData name="Dziechciarz, Michal (225484)" userId="S::225484@buas.nl::39351371-4325-4757-a866-058cafeb0295" providerId="AD" clId="Web-{7EF7C7F0-0C1C-5888-F1D2-B7D38B2CD009}" dt="2023-10-31T10:52:15.163" v="139"/>
          <ac:spMkLst>
            <pc:docMk/>
            <pc:sldMk cId="229156798" sldId="307"/>
            <ac:spMk id="24" creationId="{550FE8A9-0DE1-C313-0828-9A401AF958BF}"/>
          </ac:spMkLst>
        </pc:spChg>
        <pc:spChg chg="add">
          <ac:chgData name="Dziechciarz, Michal (225484)" userId="S::225484@buas.nl::39351371-4325-4757-a866-058cafeb0295" providerId="AD" clId="Web-{7EF7C7F0-0C1C-5888-F1D2-B7D38B2CD009}" dt="2023-10-31T10:52:15.350" v="140"/>
          <ac:spMkLst>
            <pc:docMk/>
            <pc:sldMk cId="229156798" sldId="307"/>
            <ac:spMk id="26" creationId="{862CEFA1-455F-CDD9-4044-6708E2F127CB}"/>
          </ac:spMkLst>
        </pc:spChg>
        <pc:spChg chg="del">
          <ac:chgData name="Dziechciarz, Michal (225484)" userId="S::225484@buas.nl::39351371-4325-4757-a866-058cafeb0295" providerId="AD" clId="Web-{7EF7C7F0-0C1C-5888-F1D2-B7D38B2CD009}" dt="2023-10-31T10:51:40.349" v="96"/>
          <ac:spMkLst>
            <pc:docMk/>
            <pc:sldMk cId="229156798" sldId="307"/>
            <ac:spMk id="477" creationId="{00000000-0000-0000-0000-000000000000}"/>
          </ac:spMkLst>
        </pc:spChg>
        <pc:picChg chg="add mod">
          <ac:chgData name="Dziechciarz, Michal (225484)" userId="S::225484@buas.nl::39351371-4325-4757-a866-058cafeb0295" providerId="AD" clId="Web-{7EF7C7F0-0C1C-5888-F1D2-B7D38B2CD009}" dt="2023-10-31T10:51:51.646" v="100" actId="14100"/>
          <ac:picMkLst>
            <pc:docMk/>
            <pc:sldMk cId="229156798" sldId="307"/>
            <ac:picMk id="5" creationId="{129CC5C9-4464-3823-FDEA-116FEF6F28D7}"/>
          </ac:picMkLst>
        </pc:picChg>
        <pc:picChg chg="add">
          <ac:chgData name="Dziechciarz, Michal (225484)" userId="S::225484@buas.nl::39351371-4325-4757-a866-058cafeb0295" providerId="AD" clId="Web-{7EF7C7F0-0C1C-5888-F1D2-B7D38B2CD009}" dt="2023-10-31T10:52:13.366" v="131"/>
          <ac:picMkLst>
            <pc:docMk/>
            <pc:sldMk cId="229156798" sldId="307"/>
            <ac:picMk id="8" creationId="{61CA56C4-73DC-011D-18BB-AA3CA36FDEB1}"/>
          </ac:picMkLst>
        </pc:picChg>
        <pc:picChg chg="add">
          <ac:chgData name="Dziechciarz, Michal (225484)" userId="S::225484@buas.nl::39351371-4325-4757-a866-058cafeb0295" providerId="AD" clId="Web-{7EF7C7F0-0C1C-5888-F1D2-B7D38B2CD009}" dt="2023-10-31T10:52:13.569" v="132"/>
          <ac:picMkLst>
            <pc:docMk/>
            <pc:sldMk cId="229156798" sldId="307"/>
            <ac:picMk id="10" creationId="{043709B0-57F7-1155-1E91-33FE4F2454AD}"/>
          </ac:picMkLst>
        </pc:picChg>
        <pc:picChg chg="add">
          <ac:chgData name="Dziechciarz, Michal (225484)" userId="S::225484@buas.nl::39351371-4325-4757-a866-058cafeb0295" providerId="AD" clId="Web-{7EF7C7F0-0C1C-5888-F1D2-B7D38B2CD009}" dt="2023-10-31T10:52:13.803" v="133"/>
          <ac:picMkLst>
            <pc:docMk/>
            <pc:sldMk cId="229156798" sldId="307"/>
            <ac:picMk id="12" creationId="{5A2D6936-B7B2-956B-F8F7-14B4EDF7B49A}"/>
          </ac:picMkLst>
        </pc:picChg>
        <pc:picChg chg="add">
          <ac:chgData name="Dziechciarz, Michal (225484)" userId="S::225484@buas.nl::39351371-4325-4757-a866-058cafeb0295" providerId="AD" clId="Web-{7EF7C7F0-0C1C-5888-F1D2-B7D38B2CD009}" dt="2023-10-31T10:52:14.038" v="134"/>
          <ac:picMkLst>
            <pc:docMk/>
            <pc:sldMk cId="229156798" sldId="307"/>
            <ac:picMk id="14" creationId="{5CC6C3F5-6D0E-F889-7FC6-D2F4750CE7D7}"/>
          </ac:picMkLst>
        </pc:picChg>
        <pc:picChg chg="add">
          <ac:chgData name="Dziechciarz, Michal (225484)" userId="S::225484@buas.nl::39351371-4325-4757-a866-058cafeb0295" providerId="AD" clId="Web-{7EF7C7F0-0C1C-5888-F1D2-B7D38B2CD009}" dt="2023-10-31T10:52:14.272" v="135"/>
          <ac:picMkLst>
            <pc:docMk/>
            <pc:sldMk cId="229156798" sldId="307"/>
            <ac:picMk id="16" creationId="{9357A4CC-AC0D-0B2B-E5B2-009027DD21BF}"/>
          </ac:picMkLst>
        </pc:picChg>
      </pc:sldChg>
      <pc:sldChg chg="addSp delSp modSp">
        <pc:chgData name="Dziechciarz, Michal (225484)" userId="S::225484@buas.nl::39351371-4325-4757-a866-058cafeb0295" providerId="AD" clId="Web-{7EF7C7F0-0C1C-5888-F1D2-B7D38B2CD009}" dt="2023-10-31T10:52:09.866" v="120"/>
        <pc:sldMkLst>
          <pc:docMk/>
          <pc:sldMk cId="2742258651" sldId="330"/>
        </pc:sldMkLst>
        <pc:spChg chg="add del mod">
          <ac:chgData name="Dziechciarz, Michal (225484)" userId="S::225484@buas.nl::39351371-4325-4757-a866-058cafeb0295" providerId="AD" clId="Web-{7EF7C7F0-0C1C-5888-F1D2-B7D38B2CD009}" dt="2023-10-31T10:50:26.674" v="87"/>
          <ac:spMkLst>
            <pc:docMk/>
            <pc:sldMk cId="2742258651" sldId="330"/>
            <ac:spMk id="4" creationId="{366D98C4-AE71-00D7-4532-89D473146EAB}"/>
          </ac:spMkLst>
        </pc:spChg>
        <pc:spChg chg="add">
          <ac:chgData name="Dziechciarz, Michal (225484)" userId="S::225484@buas.nl::39351371-4325-4757-a866-058cafeb0295" providerId="AD" clId="Web-{7EF7C7F0-0C1C-5888-F1D2-B7D38B2CD009}" dt="2023-10-31T10:52:09.022" v="116"/>
          <ac:spMkLst>
            <pc:docMk/>
            <pc:sldMk cId="2742258651" sldId="330"/>
            <ac:spMk id="18" creationId="{BE53ED42-9A09-614B-6301-5958BB8DA000}"/>
          </ac:spMkLst>
        </pc:spChg>
        <pc:spChg chg="add">
          <ac:chgData name="Dziechciarz, Michal (225484)" userId="S::225484@buas.nl::39351371-4325-4757-a866-058cafeb0295" providerId="AD" clId="Web-{7EF7C7F0-0C1C-5888-F1D2-B7D38B2CD009}" dt="2023-10-31T10:52:09.225" v="117"/>
          <ac:spMkLst>
            <pc:docMk/>
            <pc:sldMk cId="2742258651" sldId="330"/>
            <ac:spMk id="20" creationId="{0DB72B44-D739-B52D-A178-32B2E7525B49}"/>
          </ac:spMkLst>
        </pc:spChg>
        <pc:spChg chg="add">
          <ac:chgData name="Dziechciarz, Michal (225484)" userId="S::225484@buas.nl::39351371-4325-4757-a866-058cafeb0295" providerId="AD" clId="Web-{7EF7C7F0-0C1C-5888-F1D2-B7D38B2CD009}" dt="2023-10-31T10:52:09.444" v="118"/>
          <ac:spMkLst>
            <pc:docMk/>
            <pc:sldMk cId="2742258651" sldId="330"/>
            <ac:spMk id="22" creationId="{FFCB2084-661E-FC14-3E64-B0A0A206B3AC}"/>
          </ac:spMkLst>
        </pc:spChg>
        <pc:spChg chg="add">
          <ac:chgData name="Dziechciarz, Michal (225484)" userId="S::225484@buas.nl::39351371-4325-4757-a866-058cafeb0295" providerId="AD" clId="Web-{7EF7C7F0-0C1C-5888-F1D2-B7D38B2CD009}" dt="2023-10-31T10:52:09.647" v="119"/>
          <ac:spMkLst>
            <pc:docMk/>
            <pc:sldMk cId="2742258651" sldId="330"/>
            <ac:spMk id="24" creationId="{7A762527-AFA9-F053-6720-23920D5F6D04}"/>
          </ac:spMkLst>
        </pc:spChg>
        <pc:spChg chg="add">
          <ac:chgData name="Dziechciarz, Michal (225484)" userId="S::225484@buas.nl::39351371-4325-4757-a866-058cafeb0295" providerId="AD" clId="Web-{7EF7C7F0-0C1C-5888-F1D2-B7D38B2CD009}" dt="2023-10-31T10:52:09.866" v="120"/>
          <ac:spMkLst>
            <pc:docMk/>
            <pc:sldMk cId="2742258651" sldId="330"/>
            <ac:spMk id="26" creationId="{675A8A9B-317F-4FB6-904B-519F785988FB}"/>
          </ac:spMkLst>
        </pc:spChg>
        <pc:spChg chg="del">
          <ac:chgData name="Dziechciarz, Michal (225484)" userId="S::225484@buas.nl::39351371-4325-4757-a866-058cafeb0295" providerId="AD" clId="Web-{7EF7C7F0-0C1C-5888-F1D2-B7D38B2CD009}" dt="2023-10-31T10:50:23.893" v="86"/>
          <ac:spMkLst>
            <pc:docMk/>
            <pc:sldMk cId="2742258651" sldId="330"/>
            <ac:spMk id="477" creationId="{00000000-0000-0000-0000-000000000000}"/>
          </ac:spMkLst>
        </pc:spChg>
        <pc:picChg chg="add mod">
          <ac:chgData name="Dziechciarz, Michal (225484)" userId="S::225484@buas.nl::39351371-4325-4757-a866-058cafeb0295" providerId="AD" clId="Web-{7EF7C7F0-0C1C-5888-F1D2-B7D38B2CD009}" dt="2023-10-31T10:50:35.690" v="90" actId="14100"/>
          <ac:picMkLst>
            <pc:docMk/>
            <pc:sldMk cId="2742258651" sldId="330"/>
            <ac:picMk id="5" creationId="{3AE04CCB-874F-C8B8-FFDA-879B95B8EBBB}"/>
          </ac:picMkLst>
        </pc:picChg>
        <pc:picChg chg="add">
          <ac:chgData name="Dziechciarz, Michal (225484)" userId="S::225484@buas.nl::39351371-4325-4757-a866-058cafeb0295" providerId="AD" clId="Web-{7EF7C7F0-0C1C-5888-F1D2-B7D38B2CD009}" dt="2023-10-31T10:52:07.975" v="111"/>
          <ac:picMkLst>
            <pc:docMk/>
            <pc:sldMk cId="2742258651" sldId="330"/>
            <ac:picMk id="8" creationId="{60DAAF9D-D184-88C3-CCED-7EFE0A70CB34}"/>
          </ac:picMkLst>
        </pc:picChg>
        <pc:picChg chg="add">
          <ac:chgData name="Dziechciarz, Michal (225484)" userId="S::225484@buas.nl::39351371-4325-4757-a866-058cafeb0295" providerId="AD" clId="Web-{7EF7C7F0-0C1C-5888-F1D2-B7D38B2CD009}" dt="2023-10-31T10:52:08.178" v="112"/>
          <ac:picMkLst>
            <pc:docMk/>
            <pc:sldMk cId="2742258651" sldId="330"/>
            <ac:picMk id="10" creationId="{E1F76270-DECF-07C9-8424-E4F6B0127CA9}"/>
          </ac:picMkLst>
        </pc:picChg>
        <pc:picChg chg="add">
          <ac:chgData name="Dziechciarz, Michal (225484)" userId="S::225484@buas.nl::39351371-4325-4757-a866-058cafeb0295" providerId="AD" clId="Web-{7EF7C7F0-0C1C-5888-F1D2-B7D38B2CD009}" dt="2023-10-31T10:52:08.397" v="113"/>
          <ac:picMkLst>
            <pc:docMk/>
            <pc:sldMk cId="2742258651" sldId="330"/>
            <ac:picMk id="12" creationId="{CCAE7731-0840-0692-C916-8FE6A0920FC8}"/>
          </ac:picMkLst>
        </pc:picChg>
        <pc:picChg chg="add">
          <ac:chgData name="Dziechciarz, Michal (225484)" userId="S::225484@buas.nl::39351371-4325-4757-a866-058cafeb0295" providerId="AD" clId="Web-{7EF7C7F0-0C1C-5888-F1D2-B7D38B2CD009}" dt="2023-10-31T10:52:08.615" v="114"/>
          <ac:picMkLst>
            <pc:docMk/>
            <pc:sldMk cId="2742258651" sldId="330"/>
            <ac:picMk id="14" creationId="{26BDB8DF-F4AB-1B07-CE26-7B50716D1EF2}"/>
          </ac:picMkLst>
        </pc:picChg>
        <pc:picChg chg="add">
          <ac:chgData name="Dziechciarz, Michal (225484)" userId="S::225484@buas.nl::39351371-4325-4757-a866-058cafeb0295" providerId="AD" clId="Web-{7EF7C7F0-0C1C-5888-F1D2-B7D38B2CD009}" dt="2023-10-31T10:52:08.834" v="115"/>
          <ac:picMkLst>
            <pc:docMk/>
            <pc:sldMk cId="2742258651" sldId="330"/>
            <ac:picMk id="16" creationId="{FFC471A8-9A20-DFA3-3536-8D90C4A122AC}"/>
          </ac:picMkLst>
        </pc:picChg>
      </pc:sldChg>
      <pc:sldChg chg="addSp delSp modSp">
        <pc:chgData name="Dziechciarz, Michal (225484)" userId="S::225484@buas.nl::39351371-4325-4757-a866-058cafeb0295" providerId="AD" clId="Web-{7EF7C7F0-0C1C-5888-F1D2-B7D38B2CD009}" dt="2023-10-31T10:49:07.937" v="80" actId="14100"/>
        <pc:sldMkLst>
          <pc:docMk/>
          <pc:sldMk cId="2335753350" sldId="334"/>
        </pc:sldMkLst>
        <pc:spChg chg="add del mod">
          <ac:chgData name="Dziechciarz, Michal (225484)" userId="S::225484@buas.nl::39351371-4325-4757-a866-058cafeb0295" providerId="AD" clId="Web-{7EF7C7F0-0C1C-5888-F1D2-B7D38B2CD009}" dt="2023-10-31T10:48:46.890" v="57"/>
          <ac:spMkLst>
            <pc:docMk/>
            <pc:sldMk cId="2335753350" sldId="334"/>
            <ac:spMk id="3" creationId="{68B43847-1AD0-CC9D-3690-001A3A3D8192}"/>
          </ac:spMkLst>
        </pc:spChg>
        <pc:spChg chg="add mod">
          <ac:chgData name="Dziechciarz, Michal (225484)" userId="S::225484@buas.nl::39351371-4325-4757-a866-058cafeb0295" providerId="AD" clId="Web-{7EF7C7F0-0C1C-5888-F1D2-B7D38B2CD009}" dt="2023-10-31T10:49:07.890" v="76" actId="14100"/>
          <ac:spMkLst>
            <pc:docMk/>
            <pc:sldMk cId="2335753350" sldId="334"/>
            <ac:spMk id="18" creationId="{8CCB3F0C-FD2E-14F8-1505-B915EFC5BB09}"/>
          </ac:spMkLst>
        </pc:spChg>
        <pc:spChg chg="add mod">
          <ac:chgData name="Dziechciarz, Michal (225484)" userId="S::225484@buas.nl::39351371-4325-4757-a866-058cafeb0295" providerId="AD" clId="Web-{7EF7C7F0-0C1C-5888-F1D2-B7D38B2CD009}" dt="2023-10-31T10:49:07.890" v="77" actId="14100"/>
          <ac:spMkLst>
            <pc:docMk/>
            <pc:sldMk cId="2335753350" sldId="334"/>
            <ac:spMk id="20" creationId="{4C0E48CC-1B95-B1B1-6424-49E76FAFB0DB}"/>
          </ac:spMkLst>
        </pc:spChg>
        <pc:spChg chg="add mod">
          <ac:chgData name="Dziechciarz, Michal (225484)" userId="S::225484@buas.nl::39351371-4325-4757-a866-058cafeb0295" providerId="AD" clId="Web-{7EF7C7F0-0C1C-5888-F1D2-B7D38B2CD009}" dt="2023-10-31T10:49:07.906" v="78" actId="14100"/>
          <ac:spMkLst>
            <pc:docMk/>
            <pc:sldMk cId="2335753350" sldId="334"/>
            <ac:spMk id="22" creationId="{E589F9CC-AD22-D522-1F79-A4F159B9D94A}"/>
          </ac:spMkLst>
        </pc:spChg>
        <pc:spChg chg="add mod">
          <ac:chgData name="Dziechciarz, Michal (225484)" userId="S::225484@buas.nl::39351371-4325-4757-a866-058cafeb0295" providerId="AD" clId="Web-{7EF7C7F0-0C1C-5888-F1D2-B7D38B2CD009}" dt="2023-10-31T10:49:07.922" v="79" actId="14100"/>
          <ac:spMkLst>
            <pc:docMk/>
            <pc:sldMk cId="2335753350" sldId="334"/>
            <ac:spMk id="24" creationId="{8E22D668-0A28-64EF-E030-F0BCE7344679}"/>
          </ac:spMkLst>
        </pc:spChg>
        <pc:spChg chg="add mod">
          <ac:chgData name="Dziechciarz, Michal (225484)" userId="S::225484@buas.nl::39351371-4325-4757-a866-058cafeb0295" providerId="AD" clId="Web-{7EF7C7F0-0C1C-5888-F1D2-B7D38B2CD009}" dt="2023-10-31T10:49:07.937" v="80" actId="14100"/>
          <ac:spMkLst>
            <pc:docMk/>
            <pc:sldMk cId="2335753350" sldId="334"/>
            <ac:spMk id="26" creationId="{6544E739-8B63-B36C-29FF-196C00313AE2}"/>
          </ac:spMkLst>
        </pc:spChg>
        <pc:spChg chg="del">
          <ac:chgData name="Dziechciarz, Michal (225484)" userId="S::225484@buas.nl::39351371-4325-4757-a866-058cafeb0295" providerId="AD" clId="Web-{7EF7C7F0-0C1C-5888-F1D2-B7D38B2CD009}" dt="2023-10-31T10:48:45.093" v="56"/>
          <ac:spMkLst>
            <pc:docMk/>
            <pc:sldMk cId="2335753350" sldId="334"/>
            <ac:spMk id="477" creationId="{00000000-0000-0000-0000-000000000000}"/>
          </ac:spMkLst>
        </pc:spChg>
        <pc:picChg chg="add mod">
          <ac:chgData name="Dziechciarz, Michal (225484)" userId="S::225484@buas.nl::39351371-4325-4757-a866-058cafeb0295" providerId="AD" clId="Web-{7EF7C7F0-0C1C-5888-F1D2-B7D38B2CD009}" dt="2023-10-31T10:48:54.718" v="60" actId="14100"/>
          <ac:picMkLst>
            <pc:docMk/>
            <pc:sldMk cId="2335753350" sldId="334"/>
            <ac:picMk id="5" creationId="{A31153FC-27F3-9300-001F-4F14313BAA53}"/>
          </ac:picMkLst>
        </pc:picChg>
        <pc:picChg chg="add mod">
          <ac:chgData name="Dziechciarz, Michal (225484)" userId="S::225484@buas.nl::39351371-4325-4757-a866-058cafeb0295" providerId="AD" clId="Web-{7EF7C7F0-0C1C-5888-F1D2-B7D38B2CD009}" dt="2023-10-31T10:49:07.703" v="71" actId="14100"/>
          <ac:picMkLst>
            <pc:docMk/>
            <pc:sldMk cId="2335753350" sldId="334"/>
            <ac:picMk id="7" creationId="{1244E597-8CE7-37F0-7A0B-8A56E1176DAC}"/>
          </ac:picMkLst>
        </pc:picChg>
        <pc:picChg chg="add mod">
          <ac:chgData name="Dziechciarz, Michal (225484)" userId="S::225484@buas.nl::39351371-4325-4757-a866-058cafeb0295" providerId="AD" clId="Web-{7EF7C7F0-0C1C-5888-F1D2-B7D38B2CD009}" dt="2023-10-31T10:49:07.750" v="72" actId="14100"/>
          <ac:picMkLst>
            <pc:docMk/>
            <pc:sldMk cId="2335753350" sldId="334"/>
            <ac:picMk id="10" creationId="{0C387AA7-9208-58D2-8298-DF20B2C97B31}"/>
          </ac:picMkLst>
        </pc:picChg>
        <pc:picChg chg="add mod">
          <ac:chgData name="Dziechciarz, Michal (225484)" userId="S::225484@buas.nl::39351371-4325-4757-a866-058cafeb0295" providerId="AD" clId="Web-{7EF7C7F0-0C1C-5888-F1D2-B7D38B2CD009}" dt="2023-10-31T10:49:07.781" v="73" actId="14100"/>
          <ac:picMkLst>
            <pc:docMk/>
            <pc:sldMk cId="2335753350" sldId="334"/>
            <ac:picMk id="12" creationId="{64BF45EA-200E-38DE-4793-6362E2D4120D}"/>
          </ac:picMkLst>
        </pc:picChg>
        <pc:picChg chg="add mod">
          <ac:chgData name="Dziechciarz, Michal (225484)" userId="S::225484@buas.nl::39351371-4325-4757-a866-058cafeb0295" providerId="AD" clId="Web-{7EF7C7F0-0C1C-5888-F1D2-B7D38B2CD009}" dt="2023-10-31T10:49:07.828" v="74" actId="14100"/>
          <ac:picMkLst>
            <pc:docMk/>
            <pc:sldMk cId="2335753350" sldId="334"/>
            <ac:picMk id="14" creationId="{5BBB184C-3F0B-FEA7-B5E8-30374DB27B6B}"/>
          </ac:picMkLst>
        </pc:picChg>
        <pc:picChg chg="add mod">
          <ac:chgData name="Dziechciarz, Michal (225484)" userId="S::225484@buas.nl::39351371-4325-4757-a866-058cafeb0295" providerId="AD" clId="Web-{7EF7C7F0-0C1C-5888-F1D2-B7D38B2CD009}" dt="2023-10-31T10:49:07.875" v="75" actId="14100"/>
          <ac:picMkLst>
            <pc:docMk/>
            <pc:sldMk cId="2335753350" sldId="334"/>
            <ac:picMk id="16" creationId="{EB69E01D-3CA2-01B2-5C64-92422BFB3B3D}"/>
          </ac:picMkLst>
        </pc:picChg>
      </pc:sldChg>
    </pc:docChg>
  </pc:docChgLst>
  <pc:docChgLst>
    <pc:chgData name="Blerck, Irene van" userId="S::blerck.i@buas.nl::a459afc0-a645-4902-97f4-db4ffab93732" providerId="AD" clId="Web-{342B10AE-9F51-4A99-9205-98D06BBEA5D7}"/>
    <pc:docChg chg="modSld">
      <pc:chgData name="Blerck, Irene van" userId="S::blerck.i@buas.nl::a459afc0-a645-4902-97f4-db4ffab93732" providerId="AD" clId="Web-{342B10AE-9F51-4A99-9205-98D06BBEA5D7}" dt="2021-09-17T14:30:21.170" v="13" actId="20577"/>
      <pc:docMkLst>
        <pc:docMk/>
      </pc:docMkLst>
      <pc:sldChg chg="modSp">
        <pc:chgData name="Blerck, Irene van" userId="S::blerck.i@buas.nl::a459afc0-a645-4902-97f4-db4ffab93732" providerId="AD" clId="Web-{342B10AE-9F51-4A99-9205-98D06BBEA5D7}" dt="2021-09-17T14:30:21.170" v="13" actId="20577"/>
        <pc:sldMkLst>
          <pc:docMk/>
          <pc:sldMk cId="0" sldId="265"/>
        </pc:sldMkLst>
        <pc:spChg chg="mod">
          <ac:chgData name="Blerck, Irene van" userId="S::blerck.i@buas.nl::a459afc0-a645-4902-97f4-db4ffab93732" providerId="AD" clId="Web-{342B10AE-9F51-4A99-9205-98D06BBEA5D7}" dt="2021-09-17T14:30:21.170" v="13" actId="20577"/>
          <ac:spMkLst>
            <pc:docMk/>
            <pc:sldMk cId="0" sldId="265"/>
            <ac:spMk id="174" creationId="{00000000-0000-0000-0000-000000000000}"/>
          </ac:spMkLst>
        </pc:spChg>
      </pc:sldChg>
    </pc:docChg>
  </pc:docChgLst>
  <pc:docChgLst>
    <pc:chgData name="Dziechciarz, Michal (225484)" userId="S::225484@buas.nl::39351371-4325-4757-a866-058cafeb0295" providerId="AD" clId="Web-{9E515B26-F406-B5AF-B2B6-C8DC8BD03BE3}"/>
    <pc:docChg chg="modSld">
      <pc:chgData name="Dziechciarz, Michal (225484)" userId="S::225484@buas.nl::39351371-4325-4757-a866-058cafeb0295" providerId="AD" clId="Web-{9E515B26-F406-B5AF-B2B6-C8DC8BD03BE3}" dt="2023-11-03T08:45:07.132" v="111" actId="20577"/>
      <pc:docMkLst>
        <pc:docMk/>
      </pc:docMkLst>
      <pc:sldChg chg="modSp">
        <pc:chgData name="Dziechciarz, Michal (225484)" userId="S::225484@buas.nl::39351371-4325-4757-a866-058cafeb0295" providerId="AD" clId="Web-{9E515B26-F406-B5AF-B2B6-C8DC8BD03BE3}" dt="2023-11-03T08:38:36.336" v="90" actId="20577"/>
        <pc:sldMkLst>
          <pc:docMk/>
          <pc:sldMk cId="229156798" sldId="307"/>
        </pc:sldMkLst>
        <pc:spChg chg="mod">
          <ac:chgData name="Dziechciarz, Michal (225484)" userId="S::225484@buas.nl::39351371-4325-4757-a866-058cafeb0295" providerId="AD" clId="Web-{9E515B26-F406-B5AF-B2B6-C8DC8BD03BE3}" dt="2023-11-03T08:38:36.336" v="90" actId="20577"/>
          <ac:spMkLst>
            <pc:docMk/>
            <pc:sldMk cId="229156798" sldId="307"/>
            <ac:spMk id="26" creationId="{862CEFA1-455F-CDD9-4044-6708E2F127CB}"/>
          </ac:spMkLst>
        </pc:spChg>
      </pc:sldChg>
      <pc:sldChg chg="modSp">
        <pc:chgData name="Dziechciarz, Michal (225484)" userId="S::225484@buas.nl::39351371-4325-4757-a866-058cafeb0295" providerId="AD" clId="Web-{9E515B26-F406-B5AF-B2B6-C8DC8BD03BE3}" dt="2023-11-03T08:45:07.132" v="111" actId="20577"/>
        <pc:sldMkLst>
          <pc:docMk/>
          <pc:sldMk cId="2742258651" sldId="330"/>
        </pc:sldMkLst>
        <pc:spChg chg="mod">
          <ac:chgData name="Dziechciarz, Michal (225484)" userId="S::225484@buas.nl::39351371-4325-4757-a866-058cafeb0295" providerId="AD" clId="Web-{9E515B26-F406-B5AF-B2B6-C8DC8BD03BE3}" dt="2023-11-03T08:43:39.035" v="93" actId="20577"/>
          <ac:spMkLst>
            <pc:docMk/>
            <pc:sldMk cId="2742258651" sldId="330"/>
            <ac:spMk id="18" creationId="{BE53ED42-9A09-614B-6301-5958BB8DA000}"/>
          </ac:spMkLst>
        </pc:spChg>
        <pc:spChg chg="mod">
          <ac:chgData name="Dziechciarz, Michal (225484)" userId="S::225484@buas.nl::39351371-4325-4757-a866-058cafeb0295" providerId="AD" clId="Web-{9E515B26-F406-B5AF-B2B6-C8DC8BD03BE3}" dt="2023-11-03T08:44:11.599" v="95" actId="20577"/>
          <ac:spMkLst>
            <pc:docMk/>
            <pc:sldMk cId="2742258651" sldId="330"/>
            <ac:spMk id="20" creationId="{0DB72B44-D739-B52D-A178-32B2E7525B49}"/>
          </ac:spMkLst>
        </pc:spChg>
        <pc:spChg chg="mod">
          <ac:chgData name="Dziechciarz, Michal (225484)" userId="S::225484@buas.nl::39351371-4325-4757-a866-058cafeb0295" providerId="AD" clId="Web-{9E515B26-F406-B5AF-B2B6-C8DC8BD03BE3}" dt="2023-11-03T08:44:18.255" v="97" actId="20577"/>
          <ac:spMkLst>
            <pc:docMk/>
            <pc:sldMk cId="2742258651" sldId="330"/>
            <ac:spMk id="22" creationId="{FFCB2084-661E-FC14-3E64-B0A0A206B3AC}"/>
          </ac:spMkLst>
        </pc:spChg>
        <pc:spChg chg="mod">
          <ac:chgData name="Dziechciarz, Michal (225484)" userId="S::225484@buas.nl::39351371-4325-4757-a866-058cafeb0295" providerId="AD" clId="Web-{9E515B26-F406-B5AF-B2B6-C8DC8BD03BE3}" dt="2023-11-03T08:44:38.990" v="99" actId="20577"/>
          <ac:spMkLst>
            <pc:docMk/>
            <pc:sldMk cId="2742258651" sldId="330"/>
            <ac:spMk id="24" creationId="{7A762527-AFA9-F053-6720-23920D5F6D04}"/>
          </ac:spMkLst>
        </pc:spChg>
        <pc:spChg chg="mod">
          <ac:chgData name="Dziechciarz, Michal (225484)" userId="S::225484@buas.nl::39351371-4325-4757-a866-058cafeb0295" providerId="AD" clId="Web-{9E515B26-F406-B5AF-B2B6-C8DC8BD03BE3}" dt="2023-11-03T08:45:07.132" v="111" actId="20577"/>
          <ac:spMkLst>
            <pc:docMk/>
            <pc:sldMk cId="2742258651" sldId="330"/>
            <ac:spMk id="26" creationId="{675A8A9B-317F-4FB6-904B-519F785988FB}"/>
          </ac:spMkLst>
        </pc:spChg>
      </pc:sldChg>
    </pc:docChg>
  </pc:docChgLst>
  <pc:docChgLst>
    <pc:chgData name="Dziechciarz, Michal (225484)" userId="S::225484@buas.nl::39351371-4325-4757-a866-058cafeb0295" providerId="AD" clId="Web-{BB8FFE4B-7D1B-8BA4-B80D-C1913CF52550}"/>
    <pc:docChg chg="modSld">
      <pc:chgData name="Dziechciarz, Michal (225484)" userId="S::225484@buas.nl::39351371-4325-4757-a866-058cafeb0295" providerId="AD" clId="Web-{BB8FFE4B-7D1B-8BA4-B80D-C1913CF52550}" dt="2023-09-29T08:07:04.757" v="7" actId="20577"/>
      <pc:docMkLst>
        <pc:docMk/>
      </pc:docMkLst>
      <pc:sldChg chg="modSp">
        <pc:chgData name="Dziechciarz, Michal (225484)" userId="S::225484@buas.nl::39351371-4325-4757-a866-058cafeb0295" providerId="AD" clId="Web-{BB8FFE4B-7D1B-8BA4-B80D-C1913CF52550}" dt="2023-09-29T08:07:04.757" v="7" actId="20577"/>
        <pc:sldMkLst>
          <pc:docMk/>
          <pc:sldMk cId="3366952028" sldId="325"/>
        </pc:sldMkLst>
        <pc:spChg chg="mod">
          <ac:chgData name="Dziechciarz, Michal (225484)" userId="S::225484@buas.nl::39351371-4325-4757-a866-058cafeb0295" providerId="AD" clId="Web-{BB8FFE4B-7D1B-8BA4-B80D-C1913CF52550}" dt="2023-09-29T08:07:04.757" v="7" actId="20577"/>
          <ac:spMkLst>
            <pc:docMk/>
            <pc:sldMk cId="3366952028" sldId="325"/>
            <ac:spMk id="23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b4f49565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b4f49565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b602ea5a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extLst>
      <p:ext uri="{BB962C8B-B14F-4D97-AF65-F5344CB8AC3E}">
        <p14:creationId xmlns:p14="http://schemas.microsoft.com/office/powerpoint/2010/main" val="929280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extLst>
      <p:ext uri="{BB962C8B-B14F-4D97-AF65-F5344CB8AC3E}">
        <p14:creationId xmlns:p14="http://schemas.microsoft.com/office/powerpoint/2010/main" val="326737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387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602ea5a7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602ea5a7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959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4f49565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4f49565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344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757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82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241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7599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77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993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299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4942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87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b4f4956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b4f4956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301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33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33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80246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4f495656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4f495656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 BUT SHOULD BE UPDATED REGULARLY</a:t>
            </a:r>
            <a:endParaRPr/>
          </a:p>
          <a:p>
            <a:pPr marL="0" lvl="0" indent="0" algn="l" rtl="0">
              <a:spcBef>
                <a:spcPts val="0"/>
              </a:spcBef>
              <a:spcAft>
                <a:spcPts val="0"/>
              </a:spcAft>
              <a:buNone/>
            </a:pPr>
            <a:r>
              <a:rPr lang="en"/>
              <a:t>This is where you link your evidence to each of the Intended Learning Outcomes of this block.</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90;g6b602ea5a7_1_270:notes">
            <a:extLst>
              <a:ext uri="{FF2B5EF4-FFF2-40B4-BE49-F238E27FC236}">
                <a16:creationId xmlns:a16="http://schemas.microsoft.com/office/drawing/2014/main" id="{46D91B82-D1E0-E289-5233-21E58ACF8284}"/>
              </a:ext>
            </a:extLst>
          </p:cNvPr>
          <p:cNvSpPr>
            <a:spLocks noGrp="1" noRot="1" noChangeAspect="1"/>
          </p:cNvSpPr>
          <p:nvPr>
            <p:ph type="sldImg"/>
          </p:nvPr>
        </p:nvSpPr>
        <p:spPr>
          <a:xfrm>
            <a:off x="381000" y="685800"/>
            <a:ext cx="6096000" cy="3429000"/>
          </a:xfrm>
        </p:spPr>
      </p:sp>
      <p:sp>
        <p:nvSpPr>
          <p:cNvPr id="3" name="Google Shape;391;g6b602ea5a7_1_270:notes">
            <a:extLst>
              <a:ext uri="{FF2B5EF4-FFF2-40B4-BE49-F238E27FC236}">
                <a16:creationId xmlns:a16="http://schemas.microsoft.com/office/drawing/2014/main" id="{08C4C477-4ED8-4676-2B47-101A03511607}"/>
              </a:ext>
            </a:extLst>
          </p:cNvPr>
          <p:cNvSpPr txBox="1">
            <a:spLocks noGrp="1"/>
          </p:cNvSpPr>
          <p:nvPr>
            <p:ph type="body" sz="quarter" idx="1"/>
          </p:nvPr>
        </p:nvSpPr>
        <p:spPr>
          <a:xfrm>
            <a:off x="685800" y="4343400"/>
            <a:ext cx="5486400" cy="4114800"/>
          </a:xfrm>
        </p:spPr>
        <p:txBody>
          <a:bodyPr lIns="91421" tIns="91421" rIns="91421" bIns="91421"/>
          <a:lstStyle/>
          <a:p>
            <a:endParaRPr lang="en-15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6b602ea5a7_1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6b602ea5a7_1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000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06731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8975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3904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72440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3618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62443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75846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4878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b602ea5a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b602ea5a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Copy and paste the feedback from the previous block’s assessment into the text box.</a:t>
            </a:r>
            <a:endParaRPr/>
          </a:p>
          <a:p>
            <a:pPr marL="0" lvl="0" indent="0" algn="l" rtl="0">
              <a:spcBef>
                <a:spcPts val="0"/>
              </a:spcBef>
              <a:spcAft>
                <a:spcPts val="0"/>
              </a:spcAft>
              <a:buNone/>
            </a:pPr>
            <a:r>
              <a:rPr lang="en" dirty="0"/>
              <a:t>Copy and paste the bullet points you listed on the “Lessons Learned” page in section C of your last block’s log.</a:t>
            </a:r>
            <a:endParaRPr/>
          </a:p>
          <a:p>
            <a:pPr marL="0" lvl="0" indent="0" algn="l" rtl="0">
              <a:spcBef>
                <a:spcPts val="0"/>
              </a:spcBef>
              <a:spcAft>
                <a:spcPts val="0"/>
              </a:spcAft>
              <a:buNone/>
            </a:pPr>
            <a:r>
              <a:rPr lang="en" dirty="0"/>
              <a:t>Compare the grade you gave yourself with the grade you received, and reevaluate or restate your feeling on your current level of progress.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8892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6480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684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4f495656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4f495656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a:t>
            </a:r>
            <a:endParaRPr/>
          </a:p>
          <a:p>
            <a:pPr marL="0" lvl="0" indent="0" algn="l" rtl="0">
              <a:spcBef>
                <a:spcPts val="0"/>
              </a:spcBef>
              <a:spcAft>
                <a:spcPts val="0"/>
              </a:spcAft>
              <a:buNone/>
            </a:pPr>
            <a:r>
              <a:rPr lang="en"/>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602ea5a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602ea5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b602ea5a7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b602ea5a7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b602ea5a7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b602ea5a7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Copy and paste the feedback from the previous block’s assessment into the text box.</a:t>
            </a:r>
            <a:endParaRPr/>
          </a:p>
          <a:p>
            <a:pPr marL="0" lvl="0" indent="0" algn="l" rtl="0">
              <a:spcBef>
                <a:spcPts val="0"/>
              </a:spcBef>
              <a:spcAft>
                <a:spcPts val="0"/>
              </a:spcAft>
              <a:buNone/>
            </a:pPr>
            <a:r>
              <a:rPr lang="en" dirty="0"/>
              <a:t>Copy and paste the bullet points you listed on the “Lessons Learned” page in section C of your last block’s log.</a:t>
            </a:r>
            <a:endParaRPr/>
          </a:p>
          <a:p>
            <a:pPr marL="0" lvl="0" indent="0" algn="l" rtl="0">
              <a:spcBef>
                <a:spcPts val="0"/>
              </a:spcBef>
              <a:spcAft>
                <a:spcPts val="0"/>
              </a:spcAft>
              <a:buNone/>
            </a:pPr>
            <a:r>
              <a:rPr lang="en" dirty="0"/>
              <a:t>Compare the grade you gave yourself with the grade you received, and reevaluate or restate your feeling on your current level of progress.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b602ea5a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extLst>
      <p:ext uri="{BB962C8B-B14F-4D97-AF65-F5344CB8AC3E}">
        <p14:creationId xmlns:p14="http://schemas.microsoft.com/office/powerpoint/2010/main" val="2690988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b602ea5a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extLst>
      <p:ext uri="{BB962C8B-B14F-4D97-AF65-F5344CB8AC3E}">
        <p14:creationId xmlns:p14="http://schemas.microsoft.com/office/powerpoint/2010/main" val="2150640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b602ea5a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extLst>
      <p:ext uri="{BB962C8B-B14F-4D97-AF65-F5344CB8AC3E}">
        <p14:creationId xmlns:p14="http://schemas.microsoft.com/office/powerpoint/2010/main" val="15600119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sp>
        <p:nvSpPr>
          <p:cNvPr id="16" name="Google Shape;16;p2"/>
          <p:cNvSpPr txBox="1"/>
          <p:nvPr/>
        </p:nvSpPr>
        <p:spPr>
          <a:xfrm>
            <a:off x="1846250" y="4412100"/>
            <a:ext cx="6527400" cy="598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a:solidFill>
                  <a:srgbClr val="999999"/>
                </a:solidFill>
                <a:latin typeface="Helvetica Neue"/>
                <a:ea typeface="Helvetica Neue"/>
                <a:cs typeface="Helvetica Neue"/>
                <a:sym typeface="Helvetica Neue"/>
              </a:rPr>
              <a:t>Project Brief &amp; Assessment Assignment : </a:t>
            </a:r>
            <a:r>
              <a:rPr lang="en" sz="700" b="1">
                <a:latin typeface="Helvetica Neue"/>
                <a:ea typeface="Helvetica Neue"/>
                <a:cs typeface="Helvetica Neue"/>
                <a:sym typeface="Helvetica Neue"/>
              </a:rPr>
              <a:t>In Microsoft Team </a:t>
            </a:r>
            <a:r>
              <a:rPr kumimoji="0" lang="en-US" altLang="en-US" sz="700" b="1" i="0" u="none" strike="noStrike" cap="none" normalizeH="0" baseline="0">
                <a:ln>
                  <a:noFill/>
                </a:ln>
                <a:solidFill>
                  <a:srgbClr val="242424"/>
                </a:solidFill>
                <a:effectLst/>
                <a:latin typeface="Segoe UI" panose="020B0502040204020203" pitchFamily="34" charset="0"/>
                <a:cs typeface="Segoe UI" panose="020B0502040204020203" pitchFamily="34" charset="0"/>
              </a:rPr>
              <a:t>2021-22A FGA1.P1 ADS&amp;AI</a:t>
            </a:r>
            <a:endParaRPr sz="700" b="1">
              <a:latin typeface="Helvetica Neue"/>
              <a:ea typeface="Helvetica Neue"/>
              <a:cs typeface="Helvetica Neue"/>
              <a:sym typeface="Helvetica Neue"/>
            </a:endParaRPr>
          </a:p>
          <a:p>
            <a:pPr marL="0" lvl="0" indent="0" algn="l" rtl="0">
              <a:spcBef>
                <a:spcPts val="0"/>
              </a:spcBef>
              <a:spcAft>
                <a:spcPts val="0"/>
              </a:spcAft>
              <a:buNone/>
            </a:pPr>
            <a:r>
              <a:rPr lang="en" sz="700" b="1">
                <a:solidFill>
                  <a:srgbClr val="999999"/>
                </a:solidFill>
                <a:latin typeface="Helvetica Neue"/>
                <a:ea typeface="Helvetica Neue"/>
                <a:cs typeface="Helvetica Neue"/>
                <a:sym typeface="Helvetica Neue"/>
              </a:rPr>
              <a:t>GitHub Folder: </a:t>
            </a:r>
            <a:endParaRPr>
              <a:latin typeface="Roboto"/>
              <a:ea typeface="Roboto"/>
              <a:cs typeface="Roboto"/>
              <a:sym typeface="Robo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11"/>
          <p:cNvSpPr/>
          <p:nvPr/>
        </p:nvSpPr>
        <p:spPr>
          <a:xfrm>
            <a:off x="3108960" y="-1200"/>
            <a:ext cx="6035100" cy="51435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5;p11"/>
          <p:cNvSpPr txBox="1">
            <a:spLocks noGrp="1"/>
          </p:cNvSpPr>
          <p:nvPr>
            <p:ph type="title"/>
          </p:nvPr>
        </p:nvSpPr>
        <p:spPr>
          <a:xfrm>
            <a:off x="265500" y="308799"/>
            <a:ext cx="4045200" cy="15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Google Shape;86;p11"/>
          <p:cNvSpPr txBox="1">
            <a:spLocks noGrp="1"/>
          </p:cNvSpPr>
          <p:nvPr>
            <p:ph type="subTitle" idx="1"/>
          </p:nvPr>
        </p:nvSpPr>
        <p:spPr>
          <a:xfrm>
            <a:off x="265500" y="1860700"/>
            <a:ext cx="4045200" cy="30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Google Shape;87;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a:solidFill>
                  <a:schemeClr val="lt1"/>
                </a:solidFill>
              </a:defRPr>
            </a:lvl1pPr>
            <a:lvl2pPr marL="914400" lvl="1" indent="-292100" rtl="0">
              <a:spcBef>
                <a:spcPts val="800"/>
              </a:spcBef>
              <a:spcAft>
                <a:spcPts val="0"/>
              </a:spcAft>
              <a:buClr>
                <a:schemeClr val="lt1"/>
              </a:buClr>
              <a:buSzPts val="1000"/>
              <a:buChar char="○"/>
              <a:defRPr>
                <a:solidFill>
                  <a:schemeClr val="lt1"/>
                </a:solidFill>
              </a:defRPr>
            </a:lvl2pPr>
            <a:lvl3pPr marL="1371600" lvl="2" indent="-292100" rtl="0">
              <a:spcBef>
                <a:spcPts val="800"/>
              </a:spcBef>
              <a:spcAft>
                <a:spcPts val="0"/>
              </a:spcAft>
              <a:buClr>
                <a:schemeClr val="lt1"/>
              </a:buClr>
              <a:buSzPts val="1000"/>
              <a:buChar char="■"/>
              <a:defRPr>
                <a:solidFill>
                  <a:schemeClr val="lt1"/>
                </a:solidFill>
              </a:defRPr>
            </a:lvl3pPr>
            <a:lvl4pPr marL="1828800" lvl="3" indent="-292100" rtl="0">
              <a:spcBef>
                <a:spcPts val="800"/>
              </a:spcBef>
              <a:spcAft>
                <a:spcPts val="0"/>
              </a:spcAft>
              <a:buClr>
                <a:schemeClr val="lt1"/>
              </a:buClr>
              <a:buSzPts val="1000"/>
              <a:buChar char="●"/>
              <a:defRPr>
                <a:solidFill>
                  <a:schemeClr val="lt1"/>
                </a:solidFill>
              </a:defRPr>
            </a:lvl4pPr>
            <a:lvl5pPr marL="2286000" lvl="4" indent="-292100" rtl="0">
              <a:spcBef>
                <a:spcPts val="800"/>
              </a:spcBef>
              <a:spcAft>
                <a:spcPts val="0"/>
              </a:spcAft>
              <a:buClr>
                <a:schemeClr val="lt1"/>
              </a:buClr>
              <a:buSzPts val="1000"/>
              <a:buChar char="○"/>
              <a:defRPr>
                <a:solidFill>
                  <a:schemeClr val="lt1"/>
                </a:solidFill>
              </a:defRPr>
            </a:lvl5pPr>
            <a:lvl6pPr marL="2743200" lvl="5" indent="-292100" rtl="0">
              <a:spcBef>
                <a:spcPts val="800"/>
              </a:spcBef>
              <a:spcAft>
                <a:spcPts val="0"/>
              </a:spcAft>
              <a:buClr>
                <a:schemeClr val="lt1"/>
              </a:buClr>
              <a:buSzPts val="1000"/>
              <a:buChar char="■"/>
              <a:defRPr>
                <a:solidFill>
                  <a:schemeClr val="lt1"/>
                </a:solidFill>
              </a:defRPr>
            </a:lvl6pPr>
            <a:lvl7pPr marL="3200400" lvl="6" indent="-292100" rtl="0">
              <a:spcBef>
                <a:spcPts val="800"/>
              </a:spcBef>
              <a:spcAft>
                <a:spcPts val="0"/>
              </a:spcAft>
              <a:buClr>
                <a:schemeClr val="lt1"/>
              </a:buClr>
              <a:buSzPts val="1000"/>
              <a:buChar char="●"/>
              <a:defRPr>
                <a:solidFill>
                  <a:schemeClr val="lt1"/>
                </a:solidFill>
              </a:defRPr>
            </a:lvl7pPr>
            <a:lvl8pPr marL="3657600" lvl="7" indent="-292100" rtl="0">
              <a:spcBef>
                <a:spcPts val="800"/>
              </a:spcBef>
              <a:spcAft>
                <a:spcPts val="0"/>
              </a:spcAft>
              <a:buClr>
                <a:schemeClr val="lt1"/>
              </a:buClr>
              <a:buSzPts val="1000"/>
              <a:buChar char="○"/>
              <a:defRPr>
                <a:solidFill>
                  <a:schemeClr val="lt1"/>
                </a:solidFill>
              </a:defRPr>
            </a:lvl8pPr>
            <a:lvl9pPr marL="4114800" lvl="8" indent="-292100" rtl="0">
              <a:spcBef>
                <a:spcPts val="800"/>
              </a:spcBef>
              <a:spcAft>
                <a:spcPts val="800"/>
              </a:spcAft>
              <a:buClr>
                <a:schemeClr val="lt1"/>
              </a:buClr>
              <a:buSzPts val="1000"/>
              <a:buChar char="■"/>
              <a:defRPr>
                <a:solidFill>
                  <a:schemeClr val="lt1"/>
                </a:solidFill>
              </a:defRPr>
            </a:lvl9pPr>
          </a:lstStyle>
          <a:p>
            <a:endParaRPr/>
          </a:p>
        </p:txBody>
      </p:sp>
      <p:sp>
        <p:nvSpPr>
          <p:cNvPr id="88" name="Google Shape;88;p11"/>
          <p:cNvSpPr txBox="1">
            <a:spLocks noGrp="1"/>
          </p:cNvSpPr>
          <p:nvPr>
            <p:ph type="sldNum" idx="12"/>
          </p:nvPr>
        </p:nvSpPr>
        <p:spPr>
          <a:xfrm>
            <a:off x="90450" y="4873575"/>
            <a:ext cx="548700" cy="269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ILO's">
    <p:spTree>
      <p:nvGrpSpPr>
        <p:cNvPr id="1" name=""/>
        <p:cNvGrpSpPr/>
        <p:nvPr/>
      </p:nvGrpSpPr>
      <p:grpSpPr>
        <a:xfrm>
          <a:off x="0" y="0"/>
          <a:ext cx="0" cy="0"/>
          <a:chOff x="0" y="0"/>
          <a:chExt cx="0" cy="0"/>
        </a:xfrm>
      </p:grpSpPr>
      <p:sp>
        <p:nvSpPr>
          <p:cNvPr id="2" name="Google Shape;34;p6">
            <a:extLst>
              <a:ext uri="{FF2B5EF4-FFF2-40B4-BE49-F238E27FC236}">
                <a16:creationId xmlns:a16="http://schemas.microsoft.com/office/drawing/2014/main" id="{DA1EE66A-FF14-C5F3-DA3F-C0FF830D58EC}"/>
              </a:ext>
            </a:extLst>
          </p:cNvPr>
          <p:cNvSpPr/>
          <p:nvPr/>
        </p:nvSpPr>
        <p:spPr>
          <a:xfrm>
            <a:off x="0" y="571464"/>
            <a:ext cx="9143997" cy="493796"/>
          </a:xfrm>
          <a:prstGeom prst="rect">
            <a:avLst/>
          </a:prstGeom>
          <a:solidFill>
            <a:srgbClr val="999999"/>
          </a:solidFill>
          <a:ln cap="flat">
            <a:noFill/>
            <a:prstDash val="solid"/>
          </a:ln>
        </p:spPr>
        <p:txBody>
          <a:bodyPr vert="horz" wrap="square" lIns="91424" tIns="91424" rIns="91424" bIns="91424" anchor="ctr" anchorCtr="0" compatLnSpc="1">
            <a:noAutofit/>
          </a:bodyPr>
          <a:lstStyle/>
          <a:p>
            <a:pPr marL="0" marR="0" lvl="0" indent="0" algn="l"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150" sz="1800" b="0" i="0" u="none" strike="noStrike" kern="1200" cap="none" spc="0" baseline="0">
              <a:solidFill>
                <a:srgbClr val="000000"/>
              </a:solidFill>
              <a:uFillTx/>
              <a:latin typeface="Calibri"/>
            </a:endParaRPr>
          </a:p>
        </p:txBody>
      </p:sp>
      <p:sp>
        <p:nvSpPr>
          <p:cNvPr id="3" name="Google Shape;35;p6">
            <a:extLst>
              <a:ext uri="{FF2B5EF4-FFF2-40B4-BE49-F238E27FC236}">
                <a16:creationId xmlns:a16="http://schemas.microsoft.com/office/drawing/2014/main" id="{E631327E-B63C-D2C7-61EF-DA8DB981D51C}"/>
              </a:ext>
            </a:extLst>
          </p:cNvPr>
          <p:cNvSpPr/>
          <p:nvPr/>
        </p:nvSpPr>
        <p:spPr>
          <a:xfrm>
            <a:off x="0" y="0"/>
            <a:ext cx="9143997" cy="572698"/>
          </a:xfrm>
          <a:prstGeom prst="rect">
            <a:avLst/>
          </a:prstGeom>
          <a:solidFill>
            <a:srgbClr val="EC781C"/>
          </a:solidFill>
          <a:ln cap="flat">
            <a:noFill/>
            <a:prstDash val="solid"/>
          </a:ln>
        </p:spPr>
        <p:txBody>
          <a:bodyPr vert="horz" wrap="square" lIns="91424" tIns="91424" rIns="91424" bIns="91424" anchor="ctr" anchorCtr="0" compatLnSpc="1">
            <a:noAutofit/>
          </a:bodyPr>
          <a:lstStyle/>
          <a:p>
            <a:pPr marL="0" marR="0" lvl="0" indent="0" algn="l"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150" sz="1800" b="0" i="0" u="none" strike="noStrike" kern="1200" cap="none" spc="0" baseline="0">
              <a:solidFill>
                <a:srgbClr val="000000"/>
              </a:solidFill>
              <a:uFillTx/>
              <a:latin typeface="Calibri"/>
            </a:endParaRPr>
          </a:p>
        </p:txBody>
      </p:sp>
      <p:sp>
        <p:nvSpPr>
          <p:cNvPr id="4" name="Google Shape;36;p6">
            <a:extLst>
              <a:ext uri="{FF2B5EF4-FFF2-40B4-BE49-F238E27FC236}">
                <a16:creationId xmlns:a16="http://schemas.microsoft.com/office/drawing/2014/main" id="{38FF6BC6-0DB7-5512-B357-BB122DED808A}"/>
              </a:ext>
            </a:extLst>
          </p:cNvPr>
          <p:cNvSpPr txBox="1">
            <a:spLocks noGrp="1"/>
          </p:cNvSpPr>
          <p:nvPr>
            <p:ph type="title"/>
          </p:nvPr>
        </p:nvSpPr>
        <p:spPr>
          <a:xfrm>
            <a:off x="68251" y="0"/>
            <a:ext cx="777299" cy="576003"/>
          </a:xfrm>
        </p:spPr>
        <p:txBody>
          <a:bodyPr lIns="91421" tIns="91421" rIns="91421" bIns="91421">
            <a:noAutofit/>
          </a:bodyPr>
          <a:lstStyle>
            <a:lvl1pPr>
              <a:defRPr lang="en-150"/>
            </a:lvl1pPr>
          </a:lstStyle>
          <a:p>
            <a:pPr lvl="0"/>
            <a:endParaRPr lang="en-150"/>
          </a:p>
        </p:txBody>
      </p:sp>
      <p:sp>
        <p:nvSpPr>
          <p:cNvPr id="5" name="Google Shape;37;p6">
            <a:extLst>
              <a:ext uri="{FF2B5EF4-FFF2-40B4-BE49-F238E27FC236}">
                <a16:creationId xmlns:a16="http://schemas.microsoft.com/office/drawing/2014/main" id="{CCA9CFEC-A058-A664-A567-ED60A16F0ADF}"/>
              </a:ext>
            </a:extLst>
          </p:cNvPr>
          <p:cNvSpPr txBox="1">
            <a:spLocks noGrp="1"/>
          </p:cNvSpPr>
          <p:nvPr>
            <p:ph type="title" idx="4294967295"/>
          </p:nvPr>
        </p:nvSpPr>
        <p:spPr>
          <a:xfrm>
            <a:off x="7068300" y="0"/>
            <a:ext cx="1984197" cy="576003"/>
          </a:xfrm>
        </p:spPr>
        <p:txBody>
          <a:bodyPr lIns="91421" tIns="91421" rIns="91421" bIns="91421" anchor="b">
            <a:noAutofit/>
          </a:bodyPr>
          <a:lstStyle>
            <a:lvl1pPr algn="r">
              <a:defRPr lang="en-150" sz="1400"/>
            </a:lvl1pPr>
          </a:lstStyle>
          <a:p>
            <a:pPr lvl="0"/>
            <a:endParaRPr lang="en-150"/>
          </a:p>
        </p:txBody>
      </p:sp>
      <p:sp>
        <p:nvSpPr>
          <p:cNvPr id="6" name="Google Shape;38;p6">
            <a:extLst>
              <a:ext uri="{FF2B5EF4-FFF2-40B4-BE49-F238E27FC236}">
                <a16:creationId xmlns:a16="http://schemas.microsoft.com/office/drawing/2014/main" id="{FE31D35E-CDC2-02AA-1233-A087BF7C70A6}"/>
              </a:ext>
            </a:extLst>
          </p:cNvPr>
          <p:cNvSpPr txBox="1">
            <a:spLocks noGrp="1"/>
          </p:cNvSpPr>
          <p:nvPr>
            <p:ph type="body" idx="4294967295"/>
          </p:nvPr>
        </p:nvSpPr>
        <p:spPr>
          <a:xfrm>
            <a:off x="182882" y="1069849"/>
            <a:ext cx="5486400" cy="3895199"/>
          </a:xfrm>
        </p:spPr>
        <p:txBody>
          <a:bodyPr lIns="91421" tIns="91421" rIns="91421" bIns="91421">
            <a:noAutofit/>
          </a:bodyPr>
          <a:lstStyle>
            <a:lvl1pPr marL="457188" indent="-292096">
              <a:spcBef>
                <a:spcPts val="0"/>
              </a:spcBef>
              <a:buSzPts val="1000"/>
              <a:buChar char="●"/>
              <a:defRPr lang="en-150" sz="1000"/>
            </a:lvl1pPr>
          </a:lstStyle>
          <a:p>
            <a:pPr lvl="0"/>
            <a:endParaRPr lang="en-150"/>
          </a:p>
        </p:txBody>
      </p:sp>
      <p:sp>
        <p:nvSpPr>
          <p:cNvPr id="7" name="Google Shape;39;p6">
            <a:extLst>
              <a:ext uri="{FF2B5EF4-FFF2-40B4-BE49-F238E27FC236}">
                <a16:creationId xmlns:a16="http://schemas.microsoft.com/office/drawing/2014/main" id="{C7DAA517-DCA7-2E30-B02A-C613C0B0E068}"/>
              </a:ext>
            </a:extLst>
          </p:cNvPr>
          <p:cNvSpPr txBox="1">
            <a:spLocks noGrp="1"/>
          </p:cNvSpPr>
          <p:nvPr>
            <p:ph type="title" idx="4294967295"/>
          </p:nvPr>
        </p:nvSpPr>
        <p:spPr>
          <a:xfrm>
            <a:off x="2049466" y="0"/>
            <a:ext cx="4206299" cy="576003"/>
          </a:xfrm>
        </p:spPr>
        <p:txBody>
          <a:bodyPr lIns="91421" tIns="91421" rIns="91421" bIns="91421">
            <a:noAutofit/>
          </a:bodyPr>
          <a:lstStyle>
            <a:lvl1pPr>
              <a:defRPr lang="en-150" sz="900" i="1"/>
            </a:lvl1pPr>
          </a:lstStyle>
          <a:p>
            <a:pPr lvl="0"/>
            <a:endParaRPr lang="en-150"/>
          </a:p>
        </p:txBody>
      </p:sp>
      <p:sp>
        <p:nvSpPr>
          <p:cNvPr id="8" name="Google Shape;40;p6">
            <a:extLst>
              <a:ext uri="{FF2B5EF4-FFF2-40B4-BE49-F238E27FC236}">
                <a16:creationId xmlns:a16="http://schemas.microsoft.com/office/drawing/2014/main" id="{555A842C-C9E7-7672-8D36-B7217744840C}"/>
              </a:ext>
            </a:extLst>
          </p:cNvPr>
          <p:cNvSpPr txBox="1">
            <a:spLocks noGrp="1"/>
          </p:cNvSpPr>
          <p:nvPr>
            <p:ph type="title" idx="4294967295"/>
          </p:nvPr>
        </p:nvSpPr>
        <p:spPr>
          <a:xfrm>
            <a:off x="68251" y="576004"/>
            <a:ext cx="839700" cy="493796"/>
          </a:xfrm>
        </p:spPr>
        <p:txBody>
          <a:bodyPr lIns="91421" tIns="91421" rIns="91421" bIns="91421">
            <a:noAutofit/>
          </a:bodyPr>
          <a:lstStyle>
            <a:lvl1pPr>
              <a:defRPr lang="en-150" sz="3600">
                <a:solidFill>
                  <a:srgbClr val="FFFFFF"/>
                </a:solidFill>
              </a:defRPr>
            </a:lvl1pPr>
          </a:lstStyle>
          <a:p>
            <a:pPr lvl="0"/>
            <a:endParaRPr lang="en-150"/>
          </a:p>
        </p:txBody>
      </p:sp>
      <p:sp>
        <p:nvSpPr>
          <p:cNvPr id="9" name="Google Shape;41;p6">
            <a:extLst>
              <a:ext uri="{FF2B5EF4-FFF2-40B4-BE49-F238E27FC236}">
                <a16:creationId xmlns:a16="http://schemas.microsoft.com/office/drawing/2014/main" id="{B15ACC8E-D250-EECD-D2B4-D9E3DF61B1C9}"/>
              </a:ext>
            </a:extLst>
          </p:cNvPr>
          <p:cNvSpPr txBox="1">
            <a:spLocks noGrp="1"/>
          </p:cNvSpPr>
          <p:nvPr>
            <p:ph type="title" idx="4294967295"/>
          </p:nvPr>
        </p:nvSpPr>
        <p:spPr>
          <a:xfrm>
            <a:off x="845551" y="576004"/>
            <a:ext cx="7315202" cy="493796"/>
          </a:xfrm>
        </p:spPr>
        <p:txBody>
          <a:bodyPr lIns="91421" tIns="91421" rIns="91421" bIns="91421">
            <a:noAutofit/>
          </a:bodyPr>
          <a:lstStyle>
            <a:lvl1pPr>
              <a:defRPr lang="en-150" sz="900" i="1">
                <a:solidFill>
                  <a:srgbClr val="FFFFFF"/>
                </a:solidFill>
              </a:defRPr>
            </a:lvl1pPr>
          </a:lstStyle>
          <a:p>
            <a:pPr lvl="0"/>
            <a:endParaRPr lang="en-150"/>
          </a:p>
        </p:txBody>
      </p:sp>
      <p:sp>
        <p:nvSpPr>
          <p:cNvPr id="10" name="Google Shape;42;p6">
            <a:extLst>
              <a:ext uri="{FF2B5EF4-FFF2-40B4-BE49-F238E27FC236}">
                <a16:creationId xmlns:a16="http://schemas.microsoft.com/office/drawing/2014/main" id="{41DFFEE9-F0AE-EAEA-2D8A-4B2A68B7F843}"/>
              </a:ext>
            </a:extLst>
          </p:cNvPr>
          <p:cNvSpPr txBox="1">
            <a:spLocks noGrp="1"/>
          </p:cNvSpPr>
          <p:nvPr>
            <p:ph type="title" idx="4294967295"/>
          </p:nvPr>
        </p:nvSpPr>
        <p:spPr>
          <a:xfrm>
            <a:off x="845550" y="0"/>
            <a:ext cx="1368603" cy="576003"/>
          </a:xfrm>
        </p:spPr>
        <p:txBody>
          <a:bodyPr lIns="91421" tIns="91421" rIns="91421" bIns="91421">
            <a:noAutofit/>
          </a:bodyPr>
          <a:lstStyle>
            <a:lvl1pPr>
              <a:defRPr lang="en-150" sz="1200"/>
            </a:lvl1pPr>
          </a:lstStyle>
          <a:p>
            <a:pPr lvl="0"/>
            <a:endParaRPr lang="en-150"/>
          </a:p>
        </p:txBody>
      </p:sp>
      <p:sp>
        <p:nvSpPr>
          <p:cNvPr id="11" name="Google Shape;43;p6">
            <a:extLst>
              <a:ext uri="{FF2B5EF4-FFF2-40B4-BE49-F238E27FC236}">
                <a16:creationId xmlns:a16="http://schemas.microsoft.com/office/drawing/2014/main" id="{DC378F6E-4B1A-24E5-E4B7-7458160630F5}"/>
              </a:ext>
            </a:extLst>
          </p:cNvPr>
          <p:cNvSpPr txBox="1"/>
          <p:nvPr/>
        </p:nvSpPr>
        <p:spPr>
          <a:xfrm>
            <a:off x="5852158" y="1252731"/>
            <a:ext cx="3108902" cy="1828802"/>
          </a:xfrm>
          <a:prstGeom prst="rect">
            <a:avLst/>
          </a:prstGeom>
          <a:noFill/>
          <a:ln w="9528" cap="flat">
            <a:solidFill>
              <a:srgbClr val="CCCCCC"/>
            </a:solidFill>
            <a:custDash>
              <a:ds d="299906" sp="299906"/>
            </a:custDash>
            <a:round/>
          </a:ln>
        </p:spPr>
        <p:txBody>
          <a:bodyPr vert="horz" wrap="square" lIns="91424" tIns="91424" rIns="91424" bIns="91424" anchor="ctr" anchorCtr="1" compatLnSpc="1">
            <a:noAutofit/>
          </a:bodyPr>
          <a:lstStyle/>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CCCCCC"/>
                </a:solidFill>
                <a:uFillTx/>
                <a:latin typeface="Roboto"/>
                <a:ea typeface="Roboto"/>
                <a:cs typeface="Roboto"/>
              </a:rPr>
              <a:t>Room for Pictures</a:t>
            </a:r>
          </a:p>
        </p:txBody>
      </p:sp>
      <p:sp>
        <p:nvSpPr>
          <p:cNvPr id="12" name="Google Shape;44;p6">
            <a:extLst>
              <a:ext uri="{FF2B5EF4-FFF2-40B4-BE49-F238E27FC236}">
                <a16:creationId xmlns:a16="http://schemas.microsoft.com/office/drawing/2014/main" id="{24384D81-4FD4-1D10-3FBC-9C01B242F0C7}"/>
              </a:ext>
            </a:extLst>
          </p:cNvPr>
          <p:cNvSpPr txBox="1"/>
          <p:nvPr/>
        </p:nvSpPr>
        <p:spPr>
          <a:xfrm>
            <a:off x="5852158" y="3136253"/>
            <a:ext cx="3108902" cy="1828802"/>
          </a:xfrm>
          <a:prstGeom prst="rect">
            <a:avLst/>
          </a:prstGeom>
          <a:noFill/>
          <a:ln w="9528" cap="flat">
            <a:solidFill>
              <a:srgbClr val="CCCCCC"/>
            </a:solidFill>
            <a:custDash>
              <a:ds d="299906" sp="299906"/>
            </a:custDash>
            <a:round/>
          </a:ln>
        </p:spPr>
        <p:txBody>
          <a:bodyPr vert="horz" wrap="square" lIns="91424" tIns="91424" rIns="91424" bIns="91424" anchor="ctr" anchorCtr="1" compatLnSpc="1">
            <a:noAutofit/>
          </a:bodyPr>
          <a:lstStyle/>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CCCCCC"/>
                </a:solidFill>
                <a:uFillTx/>
                <a:latin typeface="Roboto"/>
                <a:ea typeface="Roboto"/>
                <a:cs typeface="Roboto"/>
              </a:rPr>
              <a:t>Room for Pictures</a:t>
            </a:r>
          </a:p>
        </p:txBody>
      </p:sp>
    </p:spTree>
    <p:extLst>
      <p:ext uri="{BB962C8B-B14F-4D97-AF65-F5344CB8AC3E}">
        <p14:creationId xmlns:p14="http://schemas.microsoft.com/office/powerpoint/2010/main" val="187171488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_1">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sp>
        <p:nvSpPr>
          <p:cNvPr id="16" name="Google Shape;16;p2"/>
          <p:cNvSpPr txBox="1"/>
          <p:nvPr/>
        </p:nvSpPr>
        <p:spPr>
          <a:xfrm>
            <a:off x="1846250" y="4412100"/>
            <a:ext cx="6527400" cy="598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a:solidFill>
                  <a:srgbClr val="999999"/>
                </a:solidFill>
                <a:latin typeface="Helvetica Neue"/>
                <a:ea typeface="Helvetica Neue"/>
                <a:cs typeface="Helvetica Neue"/>
                <a:sym typeface="Helvetica Neue"/>
              </a:rPr>
              <a:t>Project Brief &amp; Assessment Assignment : </a:t>
            </a:r>
            <a:r>
              <a:rPr lang="en" sz="700" b="1">
                <a:latin typeface="Helvetica Neue"/>
                <a:ea typeface="Helvetica Neue"/>
                <a:cs typeface="Helvetica Neue"/>
                <a:sym typeface="Helvetica Neue"/>
              </a:rPr>
              <a:t>In Microsoft Team </a:t>
            </a:r>
            <a:r>
              <a:rPr kumimoji="0" lang="en-US" altLang="en-US" sz="700" b="1" i="0" u="none" strike="noStrike" cap="none" normalizeH="0" baseline="0">
                <a:ln>
                  <a:noFill/>
                </a:ln>
                <a:solidFill>
                  <a:srgbClr val="242424"/>
                </a:solidFill>
                <a:effectLst/>
                <a:latin typeface="Segoe UI" panose="020B0502040204020203" pitchFamily="34" charset="0"/>
                <a:cs typeface="Segoe UI" panose="020B0502040204020203" pitchFamily="34" charset="0"/>
              </a:rPr>
              <a:t>FAI2.P1-01  Project 2A</a:t>
            </a:r>
            <a:endParaRPr sz="700" b="1">
              <a:latin typeface="Helvetica Neue"/>
              <a:ea typeface="Helvetica Neue"/>
              <a:cs typeface="Helvetica Neue"/>
              <a:sym typeface="Helvetica Neue"/>
            </a:endParaRPr>
          </a:p>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CUSTOM_1_2">
    <p:bg>
      <p:bgPr>
        <a:solidFill>
          <a:srgbClr val="666666"/>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6000"/>
              <a:buFont typeface="Roboto Thin"/>
              <a:buNone/>
              <a:defRPr sz="6000" b="0">
                <a:solidFill>
                  <a:srgbClr val="FFFFFF"/>
                </a:solidFill>
                <a:latin typeface="Roboto Thin"/>
                <a:ea typeface="Roboto Thin"/>
                <a:cs typeface="Roboto Thin"/>
                <a:sym typeface="Roboto Thin"/>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9" name="Google Shape;19;p3"/>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2pPr>
            <a:lvl3pPr lvl="2"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3pPr>
            <a:lvl4pPr lvl="3"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4pPr>
            <a:lvl5pPr lvl="4"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5pPr>
            <a:lvl6pPr lvl="5"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6pPr>
            <a:lvl7pPr lvl="6"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7pPr>
            <a:lvl8pPr lvl="7"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8pPr>
            <a:lvl9pPr lvl="8"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9pPr>
          </a:lstStyle>
          <a:p>
            <a:endParaRPr/>
          </a:p>
        </p:txBody>
      </p:sp>
      <p:sp>
        <p:nvSpPr>
          <p:cNvPr id="2" name="Rectangle 1">
            <a:extLst>
              <a:ext uri="{FF2B5EF4-FFF2-40B4-BE49-F238E27FC236}">
                <a16:creationId xmlns:a16="http://schemas.microsoft.com/office/drawing/2014/main" id="{ED2E902F-3793-054A-A49F-5F75EC799503}"/>
              </a:ext>
            </a:extLst>
          </p:cNvPr>
          <p:cNvSpPr/>
          <p:nvPr userDrawn="1"/>
        </p:nvSpPr>
        <p:spPr>
          <a:xfrm>
            <a:off x="0" y="4393870"/>
            <a:ext cx="9144000" cy="7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20;p3"/>
          <p:cNvPicPr preferRelativeResize="0"/>
          <p:nvPr/>
        </p:nvPicPr>
        <p:blipFill>
          <a:blip r:embed="rId2">
            <a:alphaModFix/>
          </a:blip>
          <a:stretch>
            <a:fillRect/>
          </a:stretch>
        </p:blipFill>
        <p:spPr>
          <a:xfrm>
            <a:off x="7214616" y="4434840"/>
            <a:ext cx="1691640" cy="58267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Sub-Header">
  <p:cSld name="CUSTOM_1_2_1">
    <p:bg>
      <p:bgPr>
        <a:solidFill>
          <a:srgbClr val="666666"/>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Thin"/>
              <a:buNone/>
              <a:defRPr sz="6000" b="0">
                <a:latin typeface="Roboto Thin"/>
                <a:ea typeface="Roboto Thin"/>
                <a:cs typeface="Roboto Thin"/>
                <a:sym typeface="Roboto Thin"/>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3" name="Google Shape;23;p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4" name="Google Shape;24;p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Light"/>
              <a:buNone/>
              <a:defRPr>
                <a:latin typeface="Roboto Light"/>
                <a:ea typeface="Roboto Light"/>
                <a:cs typeface="Roboto Light"/>
                <a:sym typeface="Roboto Light"/>
              </a:defRPr>
            </a:lvl1pPr>
            <a:lvl2pPr lvl="1"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5" name="Google Shape;25;p4"/>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a:solidFill>
                <a:srgbClr val="B7B7B7"/>
              </a:solidFill>
              <a:latin typeface="Roboto"/>
              <a:ea typeface="Roboto"/>
              <a:cs typeface="Roboto"/>
              <a:sym typeface="Robo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fault">
  <p:cSld name="CUSTOM_2_4">
    <p:spTree>
      <p:nvGrpSpPr>
        <p:cNvPr id="1" name="Shape 26"/>
        <p:cNvGrpSpPr/>
        <p:nvPr/>
      </p:nvGrpSpPr>
      <p:grpSpPr>
        <a:xfrm>
          <a:off x="0" y="0"/>
          <a:ext cx="0" cy="0"/>
          <a:chOff x="0" y="0"/>
          <a:chExt cx="0" cy="0"/>
        </a:xfrm>
      </p:grpSpPr>
      <p:sp>
        <p:nvSpPr>
          <p:cNvPr id="27" name="Google Shape;27;p5"/>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5"/>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31" name="Google Shape;31;p5"/>
          <p:cNvSpPr txBox="1">
            <a:spLocks noGrp="1"/>
          </p:cNvSpPr>
          <p:nvPr>
            <p:ph type="body" idx="3"/>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2" name="Google Shape;32;p5"/>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LO's">
  <p:cSld name="CUSTOM_2_3_1">
    <p:spTree>
      <p:nvGrpSpPr>
        <p:cNvPr id="1" name="Shape 33"/>
        <p:cNvGrpSpPr/>
        <p:nvPr/>
      </p:nvGrpSpPr>
      <p:grpSpPr>
        <a:xfrm>
          <a:off x="0" y="0"/>
          <a:ext cx="0" cy="0"/>
          <a:chOff x="0" y="0"/>
          <a:chExt cx="0" cy="0"/>
        </a:xfrm>
      </p:grpSpPr>
      <p:sp>
        <p:nvSpPr>
          <p:cNvPr id="34" name="Google Shape;34;p6"/>
          <p:cNvSpPr/>
          <p:nvPr/>
        </p:nvSpPr>
        <p:spPr>
          <a:xfrm>
            <a:off x="0" y="571460"/>
            <a:ext cx="9144000" cy="4938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0"/>
            <a:ext cx="9144000" cy="5727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 name="Google Shape;38;p6"/>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9" name="Google Shape;39;p6"/>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1" name="Google Shape;41;p6"/>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 name="Google Shape;42;p6"/>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a:endParaRPr/>
          </a:p>
        </p:txBody>
      </p:sp>
      <p:sp>
        <p:nvSpPr>
          <p:cNvPr id="43" name="Google Shape;43;p6"/>
          <p:cNvSpPr txBox="1"/>
          <p:nvPr/>
        </p:nvSpPr>
        <p:spPr>
          <a:xfrm>
            <a:off x="5852160" y="1252728"/>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
        <p:nvSpPr>
          <p:cNvPr id="44" name="Google Shape;44;p6"/>
          <p:cNvSpPr txBox="1"/>
          <p:nvPr/>
        </p:nvSpPr>
        <p:spPr>
          <a:xfrm>
            <a:off x="5852160" y="3136253"/>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eeks">
  <p:cSld name="CUSTOM_2_2">
    <p:spTree>
      <p:nvGrpSpPr>
        <p:cNvPr id="1" name="Shape 45"/>
        <p:cNvGrpSpPr/>
        <p:nvPr/>
      </p:nvGrpSpPr>
      <p:grpSpPr>
        <a:xfrm>
          <a:off x="0" y="0"/>
          <a:ext cx="0" cy="0"/>
          <a:chOff x="0" y="0"/>
          <a:chExt cx="0" cy="0"/>
        </a:xfrm>
      </p:grpSpPr>
      <p:sp>
        <p:nvSpPr>
          <p:cNvPr id="46" name="Google Shape;46;p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47" name="Google Shape;47;p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8" name="Google Shape;48;p7"/>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9" name="Google Shape;49;p7"/>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0" name="Google Shape;50;p7"/>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7"/>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7"/>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Week 4 goals">
  <p:cSld name="CUSTOM_2_2_2">
    <p:spTree>
      <p:nvGrpSpPr>
        <p:cNvPr id="1" name="Shape 54"/>
        <p:cNvGrpSpPr/>
        <p:nvPr/>
      </p:nvGrpSpPr>
      <p:grpSpPr>
        <a:xfrm>
          <a:off x="0" y="0"/>
          <a:ext cx="0" cy="0"/>
          <a:chOff x="0" y="0"/>
          <a:chExt cx="0" cy="0"/>
        </a:xfrm>
      </p:grpSpPr>
      <p:sp>
        <p:nvSpPr>
          <p:cNvPr id="55" name="Google Shape;55;p8"/>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6" name="Google Shape;56;p8"/>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7" name="Google Shape;57;p8"/>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8" name="Google Shape;58;p8"/>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9" name="Google Shape;59;p8"/>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8"/>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8"/>
          <p:cNvSpPr txBox="1">
            <a:spLocks noGrp="1"/>
          </p:cNvSpPr>
          <p:nvPr>
            <p:ph type="body" idx="7"/>
          </p:nvPr>
        </p:nvSpPr>
        <p:spPr>
          <a:xfrm>
            <a:off x="4663450" y="317214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4" name="Google Shape;64;p8"/>
          <p:cNvSpPr txBox="1">
            <a:spLocks noGrp="1"/>
          </p:cNvSpPr>
          <p:nvPr>
            <p:ph type="subTitle" idx="8"/>
          </p:nvPr>
        </p:nvSpPr>
        <p:spPr>
          <a:xfrm>
            <a:off x="4663440" y="277840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eedback Slides">
  <p:cSld name="CUSTOM_2_2_1">
    <p:bg>
      <p:bgPr>
        <a:solidFill>
          <a:srgbClr val="134F5C"/>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67" name="Google Shape;67;p9"/>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8" name="Google Shape;68;p9"/>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66666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Light"/>
              <a:buNone/>
              <a:defRPr sz="2000">
                <a:solidFill>
                  <a:srgbClr val="FFFFFF"/>
                </a:solidFill>
                <a:latin typeface="Roboto Light"/>
                <a:ea typeface="Roboto Light"/>
                <a:cs typeface="Roboto Light"/>
                <a:sym typeface="Roboto Light"/>
              </a:defRPr>
            </a:lvl1pPr>
            <a:lvl2pPr lvl="1">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2pPr>
            <a:lvl3pPr lvl="2">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3pPr>
            <a:lvl4pPr lvl="3">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4pPr>
            <a:lvl5pPr lvl="4">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5pPr>
            <a:lvl6pPr lvl="5">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6pPr>
            <a:lvl7pPr lvl="6">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7pPr>
            <a:lvl8pPr lvl="7">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8pPr>
            <a:lvl9pPr lvl="8">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636725"/>
            <a:ext cx="8520600" cy="3932100"/>
          </a:xfrm>
          <a:prstGeom prst="rect">
            <a:avLst/>
          </a:prstGeom>
          <a:noFill/>
          <a:ln>
            <a:noFill/>
          </a:ln>
        </p:spPr>
        <p:txBody>
          <a:bodyPr spcFirstLastPara="1" wrap="square" lIns="91425" tIns="91425" rIns="91425" bIns="91425" anchor="t" anchorCtr="0">
            <a:noAutofit/>
          </a:bodyPr>
          <a:lstStyle>
            <a:lvl1pPr marL="457200" lvl="0" indent="-292100">
              <a:lnSpc>
                <a:spcPct val="104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2pPr>
            <a:lvl3pPr marL="1371600" lvl="2"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3pPr>
            <a:lvl4pPr marL="1828800" lvl="3"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5pPr>
            <a:lvl6pPr marL="2743200" lvl="5"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6pPr>
            <a:lvl7pPr marL="3200400" lvl="6"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8pPr>
            <a:lvl9pPr marL="4114800" lvl="8" indent="-292100">
              <a:lnSpc>
                <a:spcPct val="104000"/>
              </a:lnSpc>
              <a:spcBef>
                <a:spcPts val="800"/>
              </a:spcBef>
              <a:spcAft>
                <a:spcPts val="800"/>
              </a:spcAft>
              <a:buClr>
                <a:srgbClr val="FFFFFF"/>
              </a:buClr>
              <a:buSzPts val="1000"/>
              <a:buFont typeface="Roboto"/>
              <a:buChar char="■"/>
              <a:defRPr sz="1000" u="sng">
                <a:solidFill>
                  <a:srgbClr val="FFFFFF"/>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90450" y="4873575"/>
            <a:ext cx="548700" cy="269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2" r:id="rId1"/>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7" r:id="rId10"/>
    <p:sldLayoutId id="214748366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hyperlink" Target="https://github.com/BredaUniversityADSAI/2023-24a-fai2-adsai-MichalDziechciarz225484/blob/main/Certificataes/Understanding%20Research%20Methods.pdf"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BredaUniversityADSAI/2023-24a-fai2-adsai-group-team-leisure-and-event-management/blob/main/Deliverables/research_proposal.pdf"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hyperlink" Target="https://github.com/BredaUniversityADSAI/2023-24a-fai2-adsai-MichalDziechciarz225484/blob/main/Certificataes/Academic%20Research%20Foundations%20Quantitative.pdf" TargetMode="External"/><Relationship Id="rId5" Type="http://schemas.openxmlformats.org/officeDocument/2006/relationships/image" Target="../media/image6.png"/><Relationship Id="rId4" Type="http://schemas.openxmlformats.org/officeDocument/2006/relationships/hyperlink" Target="https://github.com/BredaUniversityADSAI/2023-24a-fai2-adsai-MichalDziechciarz225484/blob/main/Certificataes/Writing%20in%20the%20Sciences.pdf"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redaUniversityADSAI/2023-24a-fai2-adsai-group-team-leisure-and-event-management/blob/main/Deliverables/DMP/Data%20Storage%20Protocool.pdf"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hyperlink" Target="https://github.com/BredaUniversityADSAI/2023-24a-fai2-adsai-group-team-leisure-and-event-management/blob/main/DMP_5-7.docx"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hyperlink" Target="https://github.com/BredaUniversityADSAI/2023-24a-fai2-adsai-MichalDziechciarz225484/blob/main/Certificataes/Academic%20Research%20Foundations%20Quantitative.pdf"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github.com/BredaUniversityADSAI/2023-24a-fai2-adsai-MichalDziechciarz225484/blob/main/Certificataes/Intermediate%20R.pdf"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hyperlink" Target="https://github.com/BredaUniversityADSAI/2023-24a-fai2-adsai-MichalDziechciarz225484/blob/main/Certificataes/Introduction%20to%20R.pdf" TargetMode="Externa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hyperlink" Target="https://github.com/BredaUniversityADSAI/2023-24a-fai2-adsai-MichalDziechciarz225484/blob/main/Certificataes/Foundations%20of%20Probability%20in%20R.pdf" TargetMode="External"/><Relationship Id="rId5" Type="http://schemas.openxmlformats.org/officeDocument/2006/relationships/image" Target="../media/image11.png"/><Relationship Id="rId4" Type="http://schemas.openxmlformats.org/officeDocument/2006/relationships/hyperlink" Target="https://github.com/BredaUniversityADSAI/2023-24a-fai2-adsai-MichalDziechciarz225484/blob/main/Certificataes/Introduction%20to%20Statistics%20in%20R.pd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hyperlink" Target="https://github.com/BredaUniversityADSAI/2023-24a-fai2-adsai-MichalDziechciarz225484/blob/main/Certificataes/Hypothesis%20Testing%20in%20R.pdf" TargetMode="External"/><Relationship Id="rId5" Type="http://schemas.openxmlformats.org/officeDocument/2006/relationships/image" Target="../media/image13.png"/><Relationship Id="rId4" Type="http://schemas.openxmlformats.org/officeDocument/2006/relationships/hyperlink" Target="https://github.com/BredaUniversityADSAI/2023-24a-fai2-adsai-MichalDziechciarz225484/blob/main/Certificataes/Sampling%20in%20R.pdf"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BredaUniversityADSAI/2023-24a-fai2-adsai-MichalDziechciarz225484/tree/main/EDA"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hyperlink" Target="https://github.com/BredaUniversityADSAI/2023-24a-fai2-adsai-MichalDziechciarz225484/tree/main/Interview%20transcript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BredaUniversityADSAI/2023-24a-fai2-adsai-MichalDziechciarz225484/tree/main/EDA" TargetMode="External"/><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hyperlink" Target="https://github.com/BredaUniversityADSAI/2023-24a-fai2-adsai-MichalDziechciarz225484/tree/main/Research%20paper"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hyperlink" Target="https://github.com/BredaUniversityADSAI/2023-24a-fai2-adsai-MichalDziechciarz225484" TargetMode="External"/><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hyperlink" Target="https://trello.com/b/RaeNwrF4/sprint-planning" TargetMode="External"/><Relationship Id="rId4" Type="http://schemas.openxmlformats.org/officeDocument/2006/relationships/image" Target="../media/image15.png"/><Relationship Id="rId9" Type="http://schemas.openxmlformats.org/officeDocument/2006/relationships/hyperlink" Target="https://github.com/BredaUniversityADSAI/2023-24a-fai2-adsai-group-team-leisure-and-event-management/commits/main"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hyperlink" Target="https://github.com/BredaUniversityADSAI/2023-24a-fai2-adsai-group-team-leisure-and-event-management/blob/main/Deliverables/Policy_paper_Leisure___Events_Management%20(4).pdf" TargetMode="External"/><Relationship Id="rId13" Type="http://schemas.openxmlformats.org/officeDocument/2006/relationships/hyperlink" Target="https://github.com/BredaUniversityADSAI/2023-24a-fai2-adsai-group-team-leisure-and-event-management/blob/main/Deliverables/DMP/Informed%20Consent%20Form.docx" TargetMode="External"/><Relationship Id="rId3" Type="http://schemas.openxmlformats.org/officeDocument/2006/relationships/image" Target="../media/image22.png"/><Relationship Id="rId7" Type="http://schemas.openxmlformats.org/officeDocument/2006/relationships/image" Target="../media/image17.png"/><Relationship Id="rId12" Type="http://schemas.openxmlformats.org/officeDocument/2006/relationships/hyperlink" Target="https://github.com/BredaUniversityADSAI/2023-24a-fai2-adsai-group-team-leisure-and-event-management/blob/main/Deliverables/DMP/Research%20information%20letter.pdf" TargetMode="External"/><Relationship Id="rId2" Type="http://schemas.openxmlformats.org/officeDocument/2006/relationships/notesSlide" Target="../notesSlides/notesSlide40.xml"/><Relationship Id="rId16"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hyperlink" Target="https://github.com/BredaUniversityADSAI/2023-24a-fai2-adsai-MichalDziechciarz225484/tree/main/Interview%20transcripts" TargetMode="External"/><Relationship Id="rId5" Type="http://schemas.openxmlformats.org/officeDocument/2006/relationships/image" Target="../media/image15.png"/><Relationship Id="rId15" Type="http://schemas.openxmlformats.org/officeDocument/2006/relationships/hyperlink" Target="https://github.com/BredaUniversityADSAI/2023-24a-fai2-adsai-group-team-leisure-and-event-management/blob/main/Deliverables/poster.pptx" TargetMode="External"/><Relationship Id="rId10" Type="http://schemas.openxmlformats.org/officeDocument/2006/relationships/hyperlink" Target="https://github.com/BredaUniversityADSAI/2023-24a-fai2-adsai-group-team-leisure-and-event-management/blob/main/Deliverables/Ethics/BUas%20Research%20Ethics%20Review%20Application%20Form-H.docx" TargetMode="External"/><Relationship Id="rId4" Type="http://schemas.openxmlformats.org/officeDocument/2006/relationships/image" Target="../media/image14.png"/><Relationship Id="rId9" Type="http://schemas.openxmlformats.org/officeDocument/2006/relationships/hyperlink" Target="https://github.com/BredaUniversityADSAI/2023-24a-fai2-adsai-group-team-leisure-and-event-management/blob/main/Deliverables/Policy%20paper%20Leisure%20%26%20Events%20Management.zip" TargetMode="External"/><Relationship Id="rId14" Type="http://schemas.openxmlformats.org/officeDocument/2006/relationships/hyperlink" Target="https://github.com/BredaUniversityADSAI/2023-24a-fai2-adsai-group-team-leisure-and-event-management/blob/main/Deliverables/DMP/FAIR_checklist.md"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hyperlink" Target="https://github.com/BredaUniversityADSAI/2023-24a-fai2-adsai-group-team-leisure-and-event-management/blob/main/Deliverables/research_proposal.pdf" TargetMode="External"/><Relationship Id="rId3" Type="http://schemas.openxmlformats.org/officeDocument/2006/relationships/image" Target="../media/image23.png"/><Relationship Id="rId7"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hyperlink" Target="https://github.com/BredaUniversityADSAI/2023-24a-fai2-adsai-MichalDziechciarz225484/blob/main/Research%20paper/AI_in_Leisure_and_Events.pdf"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4.png"/><Relationship Id="rId7"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hyperlink" Target="https://github.com/BredaUniversityADSAI/2023-24a-fai2-adsai-MichalDziechciarz225484/tree/main/Interview%20transcripts"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hyperlink" Target="https://github.com/BredaUniversityADSAI/2023-24a-fai2-adsai-group-team-leisure-and-event-management/blob/main/Deliverables/DMP/Codebook.md" TargetMode="External"/><Relationship Id="rId3" Type="http://schemas.openxmlformats.org/officeDocument/2006/relationships/image" Target="../media/image25.png"/><Relationship Id="rId7" Type="http://schemas.openxmlformats.org/officeDocument/2006/relationships/image" Target="../media/image17.png"/><Relationship Id="rId12" Type="http://schemas.openxmlformats.org/officeDocument/2006/relationships/hyperlink" Target="https://github.com/BredaUniversityADSAI/2023-24a-fai2-adsai-group-team-leisure-and-event-management/blob/main/Deliverables/DMP/Data%20Collection%20Procedure.pdf"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hyperlink" Target="https://github.com/BredaUniversityADSAI/2023-24a-fai2-adsai-group-team-leisure-and-event-management/blob/main/DMP_5-7.docx" TargetMode="External"/><Relationship Id="rId5" Type="http://schemas.openxmlformats.org/officeDocument/2006/relationships/image" Target="../media/image15.png"/><Relationship Id="rId15" Type="http://schemas.openxmlformats.org/officeDocument/2006/relationships/hyperlink" Target="https://github.com/BredaUniversityADSAI/2023-24a-fai2-adsai-group-team-leisure-and-event-management/blob/main/Deliverables/DMP/GDPR_checklist.md" TargetMode="External"/><Relationship Id="rId10" Type="http://schemas.openxmlformats.org/officeDocument/2006/relationships/hyperlink" Target="https://github.com/BredaUniversityADSAI/2023-24a-fai2-adsai-group-team-leisure-and-event-management/blob/main/Deliverables/DMP/DMP.pdf" TargetMode="External"/><Relationship Id="rId4" Type="http://schemas.openxmlformats.org/officeDocument/2006/relationships/image" Target="../media/image14.png"/><Relationship Id="rId9" Type="http://schemas.openxmlformats.org/officeDocument/2006/relationships/hyperlink" Target="https://github.com/BredaUniversityADSAI/2023-24a-fai2-adsai-group-team-leisure-and-event-management/blob/main/Deliverables/DMP/Data%20Storage%20Protocool.pdf" TargetMode="External"/><Relationship Id="rId14" Type="http://schemas.openxmlformats.org/officeDocument/2006/relationships/hyperlink" Target="https://github.com/BredaUniversityADSAI/2023-24a-fai2-adsai-group-team-leisure-and-event-management/blob/main/Deliverables/DMP/FAIR_checklist.md"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hyperlink" Target="https://github.com/BredaUniversityADSAI/2023-24a-fai2-adsai-group-team-leisure-and-event-management/blob/main/Deliverables/Policy_paper_Leisure___Events_Management%20(4).pdf" TargetMode="External"/><Relationship Id="rId5" Type="http://schemas.openxmlformats.org/officeDocument/2006/relationships/image" Target="../media/image15.png"/><Relationship Id="rId10" Type="http://schemas.openxmlformats.org/officeDocument/2006/relationships/hyperlink" Target="https://github.com/BredaUniversityADSAI/2023-24a-fai2-adsai-MichalDziechciarz225484/blob/main/EDA/statistical_interference.ipynb" TargetMode="External"/><Relationship Id="rId4" Type="http://schemas.openxmlformats.org/officeDocument/2006/relationships/image" Target="../media/image14.png"/><Relationship Id="rId9" Type="http://schemas.openxmlformats.org/officeDocument/2006/relationships/hyperlink" Target="https://github.com/BredaUniversityADSAI/2023-24a-fai2-adsai-MichalDziechciarz225484/blob/main/Research%20paper/AI_in_Leisure_and_Events.pdf"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7.png"/><Relationship Id="rId7"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hyperlink" Target="https://github.com/BredaUniversityADSAI/2023-24a-fai2-adsai-MichalDziechciarz225484/blob/main/Research%20paper/AI%20in%20Leisure%20and%20Events.zip" TargetMode="External"/><Relationship Id="rId5" Type="http://schemas.openxmlformats.org/officeDocument/2006/relationships/image" Target="../media/image15.png"/><Relationship Id="rId10" Type="http://schemas.openxmlformats.org/officeDocument/2006/relationships/hyperlink" Target="http://AI_in_Leisure_and_Events.pdf" TargetMode="External"/><Relationship Id="rId4" Type="http://schemas.openxmlformats.org/officeDocument/2006/relationships/image" Target="../media/image14.png"/><Relationship Id="rId9" Type="http://schemas.openxmlformats.org/officeDocument/2006/relationships/hyperlink" Target="https://github.com/BredaUniversityADSAI/2023-24a-fai2-adsai-MichalDziechciarz225484/blob/main/Research%20paper/AI_in_Leisure_and_Events.pdf"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29.sv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29.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txBox="1">
            <a:spLocks noGrp="1"/>
          </p:cNvSpPr>
          <p:nvPr>
            <p:ph type="ctrTitle"/>
          </p:nvPr>
        </p:nvSpPr>
        <p:spPr>
          <a:xfrm>
            <a:off x="3657600" y="548650"/>
            <a:ext cx="4937700" cy="3264300"/>
          </a:xfrm>
          <a:prstGeom prst="rect">
            <a:avLst/>
          </a:prstGeom>
        </p:spPr>
        <p:txBody>
          <a:bodyPr spcFirstLastPara="1" wrap="square" lIns="91425" tIns="91425" rIns="91425" bIns="91425" anchor="b" anchorCtr="0">
            <a:noAutofit/>
          </a:bodyPr>
          <a:lstStyle/>
          <a:p>
            <a:r>
              <a:rPr lang="en">
                <a:latin typeface="Roboto"/>
                <a:ea typeface="Roboto"/>
                <a:cs typeface="Roboto"/>
                <a:sym typeface="Roboto"/>
              </a:rPr>
              <a:t>Michał </a:t>
            </a:r>
            <a:r>
              <a:rPr lang="en" err="1">
                <a:latin typeface="Roboto"/>
                <a:ea typeface="Roboto"/>
                <a:cs typeface="Roboto"/>
                <a:sym typeface="Roboto"/>
              </a:rPr>
              <a:t>Dziechciarz</a:t>
            </a:r>
            <a:endParaRPr lang="en" err="1">
              <a:solidFill>
                <a:srgbClr val="FFFFFF"/>
              </a:solidFill>
              <a:latin typeface="Roboto"/>
              <a:ea typeface="Roboto"/>
              <a:cs typeface="Roboto"/>
            </a:endParaRPr>
          </a:p>
          <a:p>
            <a:pPr marL="0" lvl="0" indent="0" algn="l" rtl="0">
              <a:spcBef>
                <a:spcPts val="0"/>
              </a:spcBef>
              <a:spcAft>
                <a:spcPts val="0"/>
              </a:spcAft>
              <a:buNone/>
            </a:pPr>
            <a:r>
              <a:rPr lang="en">
                <a:latin typeface="Roboto"/>
                <a:ea typeface="Roboto"/>
                <a:cs typeface="Roboto"/>
              </a:rPr>
              <a:t>225484</a:t>
            </a:r>
            <a:endParaRPr lang="en">
              <a:solidFill>
                <a:srgbClr val="FFFFFF"/>
              </a:solidFill>
              <a:latin typeface="Roboto"/>
              <a:ea typeface="Roboto"/>
              <a:cs typeface="Roboto"/>
            </a:endParaRPr>
          </a:p>
        </p:txBody>
      </p:sp>
      <p:sp>
        <p:nvSpPr>
          <p:cNvPr id="94" name="Google Shape;94;p12" descr="Face" title="Face"/>
          <p:cNvSpPr/>
          <p:nvPr/>
        </p:nvSpPr>
        <p:spPr>
          <a:xfrm>
            <a:off x="3749050" y="640075"/>
            <a:ext cx="1371600" cy="13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[photo]</a:t>
            </a:r>
            <a:endParaRPr/>
          </a:p>
        </p:txBody>
      </p:sp>
      <p:sp>
        <p:nvSpPr>
          <p:cNvPr id="95" name="Google Shape;95;p12"/>
          <p:cNvSpPr txBox="1">
            <a:spLocks noGrp="1"/>
          </p:cNvSpPr>
          <p:nvPr>
            <p:ph type="subTitle" idx="1"/>
          </p:nvPr>
        </p:nvSpPr>
        <p:spPr>
          <a:xfrm>
            <a:off x="548650" y="2718275"/>
            <a:ext cx="2011800" cy="1260000"/>
          </a:xfrm>
          <a:prstGeom prst="rect">
            <a:avLst/>
          </a:prstGeom>
        </p:spPr>
        <p:txBody>
          <a:bodyPr spcFirstLastPara="1" wrap="square" lIns="91425" tIns="91425" rIns="91425" bIns="91425" anchor="b" anchorCtr="0">
            <a:noAutofit/>
          </a:bodyPr>
          <a:lstStyle/>
          <a:p>
            <a:pPr marL="0" indent="0">
              <a:lnSpc>
                <a:spcPct val="104000"/>
              </a:lnSpc>
            </a:pPr>
            <a:r>
              <a:rPr lang="en" sz="1800">
                <a:solidFill>
                  <a:srgbClr val="434343"/>
                </a:solidFill>
              </a:rPr>
              <a:t>Learning Log</a:t>
            </a:r>
            <a:r>
              <a:rPr lang="en">
                <a:solidFill>
                  <a:srgbClr val="434343"/>
                </a:solidFill>
              </a:rPr>
              <a:t> </a:t>
            </a:r>
            <a:endParaRPr sz="1800">
              <a:solidFill>
                <a:srgbClr val="434343"/>
              </a:solidFill>
            </a:endParaRPr>
          </a:p>
          <a:p>
            <a:pPr marL="0" indent="0">
              <a:lnSpc>
                <a:spcPct val="104000"/>
              </a:lnSpc>
              <a:spcBef>
                <a:spcPts val="800"/>
              </a:spcBef>
              <a:spcAft>
                <a:spcPts val="800"/>
              </a:spcAft>
            </a:pPr>
            <a:r>
              <a:rPr lang="en">
                <a:solidFill>
                  <a:srgbClr val="434343"/>
                </a:solidFill>
              </a:rPr>
              <a:t>2023/24</a:t>
            </a:r>
            <a:br>
              <a:rPr lang="en">
                <a:solidFill>
                  <a:srgbClr val="434343"/>
                </a:solidFill>
              </a:rPr>
            </a:br>
            <a:r>
              <a:rPr lang="en">
                <a:solidFill>
                  <a:srgbClr val="434343"/>
                </a:solidFill>
              </a:rPr>
              <a:t>Block A</a:t>
            </a:r>
          </a:p>
        </p:txBody>
      </p:sp>
      <p:sp>
        <p:nvSpPr>
          <p:cNvPr id="96" name="Google Shape;96;p12"/>
          <p:cNvSpPr txBox="1"/>
          <p:nvPr/>
        </p:nvSpPr>
        <p:spPr>
          <a:xfrm>
            <a:off x="-75050" y="4159425"/>
            <a:ext cx="1171500" cy="24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80000"/>
                </a:solidFill>
                <a:latin typeface="Roboto"/>
                <a:ea typeface="Roboto"/>
                <a:cs typeface="Roboto"/>
                <a:sym typeface="Roboto"/>
              </a:rPr>
              <a:t>Design by Marvin Damstra</a:t>
            </a:r>
            <a:endParaRPr sz="600">
              <a:solidFill>
                <a:srgbClr val="980000"/>
              </a:solidFill>
              <a:latin typeface="Roboto"/>
              <a:ea typeface="Roboto"/>
              <a:cs typeface="Roboto"/>
              <a:sym typeface="Roboto"/>
            </a:endParaRPr>
          </a:p>
        </p:txBody>
      </p:sp>
      <p:pic>
        <p:nvPicPr>
          <p:cNvPr id="2" name="Picture 1" descr="A person in a suit&#10;&#10;Description automatically generated">
            <a:extLst>
              <a:ext uri="{FF2B5EF4-FFF2-40B4-BE49-F238E27FC236}">
                <a16:creationId xmlns:a16="http://schemas.microsoft.com/office/drawing/2014/main" id="{448209B4-C2BB-43E0-523E-F4FFEEA8D619}"/>
              </a:ext>
            </a:extLst>
          </p:cNvPr>
          <p:cNvPicPr>
            <a:picLocks noChangeAspect="1"/>
          </p:cNvPicPr>
          <p:nvPr/>
        </p:nvPicPr>
        <p:blipFill>
          <a:blip r:embed="rId3"/>
          <a:stretch>
            <a:fillRect/>
          </a:stretch>
        </p:blipFill>
        <p:spPr>
          <a:xfrm>
            <a:off x="3750489" y="664548"/>
            <a:ext cx="1407699" cy="13507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body" idx="3"/>
          </p:nvPr>
        </p:nvSpPr>
        <p:spPr>
          <a:xfrm>
            <a:off x="3108950" y="817400"/>
            <a:ext cx="5852100" cy="4138612"/>
          </a:xfrm>
          <a:prstGeom prst="rect">
            <a:avLst/>
          </a:prstGeom>
        </p:spPr>
        <p:txBody>
          <a:bodyPr spcFirstLastPara="1" wrap="square" lIns="91425" tIns="91425" rIns="91425" bIns="91425" anchor="t" anchorCtr="0">
            <a:noAutofit/>
          </a:bodyPr>
          <a:lstStyle/>
          <a:p>
            <a:pPr marL="0" indent="0">
              <a:buNone/>
            </a:pPr>
            <a:r>
              <a:rPr lang="en" sz="1400" b="1" dirty="0"/>
              <a:t>Goal: </a:t>
            </a:r>
            <a:r>
              <a:rPr lang="en" sz="1400" dirty="0">
                <a:solidFill>
                  <a:schemeClr val="accent3">
                    <a:lumMod val="60000"/>
                    <a:lumOff val="40000"/>
                  </a:schemeClr>
                </a:solidFill>
              </a:rPr>
              <a:t>Finish the research paper up to the Methods section by the end of week 6</a:t>
            </a:r>
            <a:endParaRPr lang="en-US" dirty="0">
              <a:solidFill>
                <a:schemeClr val="accent3">
                  <a:lumMod val="60000"/>
                  <a:lumOff val="40000"/>
                </a:schemeClr>
              </a:solidFill>
            </a:endParaRPr>
          </a:p>
          <a:p>
            <a:pPr marL="0" indent="0">
              <a:buNone/>
            </a:pPr>
            <a:br>
              <a:rPr lang="en" sz="1400" dirty="0"/>
            </a:br>
            <a:r>
              <a:rPr lang="en" sz="1100" dirty="0"/>
              <a:t>Specific: My goal is to finish the research paper up to the Methods section by the end of week 6. This involves completing all the sections such as the Introduction, Literature Review, Hypotheses, and the subsections: Participants, Materials, Design, Procedure.</a:t>
            </a:r>
            <a:endParaRPr lang="en" dirty="0"/>
          </a:p>
          <a:p>
            <a:pPr marL="0" indent="0">
              <a:buNone/>
            </a:pPr>
            <a:endParaRPr lang="en" sz="1100" dirty="0"/>
          </a:p>
          <a:p>
            <a:pPr marL="0" indent="0">
              <a:buNone/>
            </a:pPr>
            <a:r>
              <a:rPr lang="en" sz="1100" dirty="0"/>
              <a:t>Meaningful: Completing the research paper up to the Methods section by week 6 is meaningful it will reassure me that I'm progressing at a good pace and make me feel comfortable. </a:t>
            </a:r>
          </a:p>
          <a:p>
            <a:pPr marL="0" indent="0">
              <a:buNone/>
            </a:pPr>
            <a:endParaRPr lang="en" sz="1100" dirty="0"/>
          </a:p>
          <a:p>
            <a:pPr marL="0" indent="0">
              <a:buNone/>
            </a:pPr>
            <a:r>
              <a:rPr lang="en" sz="1100" dirty="0"/>
              <a:t>Achievable: Finishing the research paper up to the Methods section within six weeks is achievable as it allows for adequate time to conduct research, gather data, analyze findings, and write the necessary sections.</a:t>
            </a:r>
            <a:endParaRPr lang="en" dirty="0"/>
          </a:p>
          <a:p>
            <a:pPr marL="0" indent="0">
              <a:buNone/>
            </a:pPr>
            <a:endParaRPr lang="en" sz="1100" dirty="0"/>
          </a:p>
          <a:p>
            <a:pPr marL="0" indent="0">
              <a:buNone/>
            </a:pPr>
            <a:r>
              <a:rPr lang="en" sz="1100" dirty="0"/>
              <a:t>Relevant: This goal is relevant as it focuses on the main deliverable of the entire block's project.</a:t>
            </a:r>
            <a:br>
              <a:rPr lang="en" sz="1100" dirty="0"/>
            </a:br>
            <a:endParaRPr lang="en" sz="1100" dirty="0"/>
          </a:p>
          <a:p>
            <a:pPr marL="0" indent="0">
              <a:buNone/>
            </a:pPr>
            <a:r>
              <a:rPr lang="en" sz="1100" dirty="0"/>
              <a:t>Time-bound: I have set a clear deadline of the end of week 6.</a:t>
            </a:r>
          </a:p>
          <a:p>
            <a:pPr marL="342900" indent="-342900">
              <a:spcBef>
                <a:spcPts val="800"/>
              </a:spcBef>
              <a:buAutoNum type="arabicPeriod"/>
            </a:pPr>
            <a:endParaRPr lang="en" sz="1100"/>
          </a:p>
          <a:p>
            <a:pPr marL="342900" indent="-342900">
              <a:spcBef>
                <a:spcPts val="800"/>
              </a:spcBef>
              <a:buAutoNum type="arabicPeriod"/>
            </a:pPr>
            <a:endParaRPr lang="en" sz="1100"/>
          </a:p>
          <a:p>
            <a:pPr marL="228600" indent="-228600" algn="just">
              <a:spcBef>
                <a:spcPts val="800"/>
              </a:spcBef>
              <a:spcAft>
                <a:spcPts val="800"/>
              </a:spcAft>
              <a:buAutoNum type="arabicPeriod"/>
            </a:pPr>
            <a:endParaRPr lang="en"/>
          </a:p>
        </p:txBody>
      </p:sp>
      <p:sp>
        <p:nvSpPr>
          <p:cNvPr id="144" name="Google Shape;144;p1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47" name="Google Shape;147;p18"/>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p:cNvGraphicFramePr/>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Meaningful:</a:t>
                      </a:r>
                      <a:r>
                        <a:rPr lang="en" sz="600">
                          <a:latin typeface="Roboto"/>
                          <a:ea typeface="Roboto"/>
                          <a:cs typeface="Roboto"/>
                          <a:sym typeface="Roboto"/>
                        </a:rPr>
                        <a:t> This is the WHY of your goal setting. When your specific goal has enough meaning for you, you will do whatever it takes to achieve it. When your goal is meaningful the more profound and life altering the results are.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Readjust:</a:t>
                      </a:r>
                      <a:r>
                        <a:rPr lang="en" sz="60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32364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B</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 Log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B</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53072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a:t>Week 1 - Log</a:t>
            </a:r>
            <a:endParaRPr lang="en-US"/>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indent="-154940"/>
            <a:r>
              <a:rPr lang="en"/>
              <a:t>How did the week go? </a:t>
            </a:r>
            <a:br>
              <a:rPr lang="en"/>
            </a:br>
            <a:r>
              <a:rPr lang="en">
                <a:solidFill>
                  <a:schemeClr val="tx1">
                    <a:lumMod val="60000"/>
                    <a:lumOff val="40000"/>
                  </a:schemeClr>
                </a:solidFill>
              </a:rPr>
              <a:t>This was a relatively good week, however, it is only the first week of the school year so I can't say much about it. My focus was directed a bit more towards building good team dynamics and getting used to the working routine rather than study material only.</a:t>
            </a:r>
          </a:p>
          <a:p>
            <a:pPr marL="182880" indent="-154940"/>
            <a:r>
              <a:rPr lang="en"/>
              <a:t>What went well? </a:t>
            </a:r>
            <a:br>
              <a:rPr lang="en"/>
            </a:br>
            <a:r>
              <a:rPr lang="en">
                <a:solidFill>
                  <a:schemeClr val="tx1">
                    <a:lumMod val="60000"/>
                    <a:lumOff val="40000"/>
                  </a:schemeClr>
                </a:solidFill>
              </a:rPr>
              <a:t>The integration with my team went very smoothly and I could feel comfortable working with them very quickly.</a:t>
            </a:r>
          </a:p>
          <a:p>
            <a:pPr marL="182880" indent="-154940"/>
            <a:r>
              <a:rPr lang="en"/>
              <a:t>What didn’t go so well? </a:t>
            </a:r>
            <a:br>
              <a:rPr lang="en"/>
            </a:br>
            <a:r>
              <a:rPr lang="en">
                <a:solidFill>
                  <a:schemeClr val="tx1">
                    <a:lumMod val="60000"/>
                    <a:lumOff val="40000"/>
                  </a:schemeClr>
                </a:solidFill>
              </a:rPr>
              <a:t>I was a bit confused and had difficulties understanding how should I perform my research, where to start and what the end goal should look like.</a:t>
            </a:r>
          </a:p>
          <a:p>
            <a:pPr marL="182880" indent="-154940"/>
            <a:r>
              <a:rPr lang="en"/>
              <a:t>What did you learn? </a:t>
            </a:r>
            <a:br>
              <a:rPr lang="en"/>
            </a:br>
            <a:r>
              <a:rPr lang="en">
                <a:solidFill>
                  <a:schemeClr val="tx1">
                    <a:lumMod val="60000"/>
                    <a:lumOff val="40000"/>
                  </a:schemeClr>
                </a:solidFill>
              </a:rPr>
              <a:t>After this week, I have some clearer idea what exactly a research is and how it should be conducted.</a:t>
            </a:r>
            <a:endParaRPr>
              <a:solidFill>
                <a:schemeClr val="tx1">
                  <a:lumMod val="60000"/>
                  <a:lumOff val="40000"/>
                </a:schemeClr>
              </a:solidFill>
            </a:endParaRPr>
          </a:p>
          <a:p>
            <a:pPr marL="182880" indent="-154940"/>
            <a:r>
              <a:rPr lang="en"/>
              <a:t>What could be added as an Action point looking forward to next week?</a:t>
            </a:r>
            <a:br>
              <a:rPr lang="en"/>
            </a:br>
            <a:r>
              <a:rPr lang="en">
                <a:solidFill>
                  <a:schemeClr val="tx1">
                    <a:lumMod val="60000"/>
                    <a:lumOff val="40000"/>
                  </a:schemeClr>
                </a:solidFill>
              </a:rPr>
              <a:t>- To finish the literature review and create a summary</a:t>
            </a:r>
            <a:br>
              <a:rPr lang="en">
                <a:solidFill>
                  <a:schemeClr val="tx1">
                    <a:lumMod val="60000"/>
                    <a:lumOff val="40000"/>
                  </a:schemeClr>
                </a:solidFill>
              </a:rPr>
            </a:br>
            <a:r>
              <a:rPr lang="en">
                <a:solidFill>
                  <a:schemeClr val="tx1">
                    <a:lumMod val="60000"/>
                    <a:lumOff val="40000"/>
                  </a:schemeClr>
                </a:solidFill>
              </a:rPr>
              <a:t>- Prepare for the creation of the preliminary research design</a:t>
            </a:r>
            <a:br>
              <a:rPr lang="en">
                <a:solidFill>
                  <a:schemeClr val="tx1">
                    <a:lumMod val="60000"/>
                    <a:lumOff val="40000"/>
                  </a:schemeClr>
                </a:solidFill>
              </a:rPr>
            </a:br>
            <a:r>
              <a:rPr lang="en">
                <a:solidFill>
                  <a:schemeClr val="tx1">
                    <a:lumMod val="60000"/>
                    <a:lumOff val="40000"/>
                  </a:schemeClr>
                </a:solidFill>
              </a:rPr>
              <a:t>- Finish the Research Methods course</a:t>
            </a:r>
            <a:endParaRPr>
              <a:solidFill>
                <a:schemeClr val="tx1">
                  <a:lumMod val="60000"/>
                  <a:lumOff val="40000"/>
                </a:schemeClr>
              </a:solidFill>
            </a:endParaRPr>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1 - Feedback</a:t>
            </a:r>
            <a:endParaRPr/>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indent="0">
              <a:spcBef>
                <a:spcPts val="800"/>
              </a:spcBef>
              <a:spcAft>
                <a:spcPts val="800"/>
              </a:spcAft>
              <a:buNone/>
            </a:pPr>
            <a:r>
              <a:rPr lang="en"/>
              <a:t>Response</a:t>
            </a:r>
            <a:r>
              <a:rPr lang="en-US"/>
              <a:t> to Feedback</a:t>
            </a:r>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Log</a:t>
            </a:r>
            <a:endParaRPr/>
          </a:p>
        </p:txBody>
      </p:sp>
      <p:sp>
        <p:nvSpPr>
          <p:cNvPr id="203" name="Google Shape;203;p24"/>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05" name="Google Shape;205;p24"/>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en"/>
              <a:t>What goal(s) did you set for this week?</a:t>
            </a:r>
            <a:br>
              <a:rPr lang="en"/>
            </a:br>
            <a:r>
              <a:rPr lang="en">
                <a:solidFill>
                  <a:schemeClr val="tx1">
                    <a:lumMod val="60000"/>
                    <a:lumOff val="40000"/>
                  </a:schemeClr>
                </a:solidFill>
              </a:rPr>
              <a:t>- To finish the literature review and create a summary</a:t>
            </a:r>
            <a:br>
              <a:rPr lang="en">
                <a:solidFill>
                  <a:schemeClr val="tx1">
                    <a:lumMod val="60000"/>
                    <a:lumOff val="40000"/>
                  </a:schemeClr>
                </a:solidFill>
              </a:rPr>
            </a:br>
            <a:r>
              <a:rPr lang="en">
                <a:solidFill>
                  <a:schemeClr val="tx1">
                    <a:lumMod val="60000"/>
                    <a:lumOff val="40000"/>
                  </a:schemeClr>
                </a:solidFill>
              </a:rPr>
              <a:t>- Prepare for the creation of the preliminary research design</a:t>
            </a:r>
            <a:br>
              <a:rPr lang="en">
                <a:solidFill>
                  <a:schemeClr val="tx1">
                    <a:lumMod val="60000"/>
                    <a:lumOff val="40000"/>
                  </a:schemeClr>
                </a:solidFill>
              </a:rPr>
            </a:br>
            <a:r>
              <a:rPr lang="en">
                <a:solidFill>
                  <a:schemeClr val="tx1">
                    <a:lumMod val="60000"/>
                    <a:lumOff val="40000"/>
                  </a:schemeClr>
                </a:solidFill>
              </a:rPr>
              <a:t>- Finish the Research Methods course</a:t>
            </a:r>
          </a:p>
          <a:p>
            <a:pPr marL="182880" indent="-154940"/>
            <a:r>
              <a:rPr lang="en"/>
              <a:t>What have you actually been able to do? </a:t>
            </a:r>
            <a:br>
              <a:rPr lang="en"/>
            </a:br>
            <a:r>
              <a:rPr lang="en">
                <a:solidFill>
                  <a:schemeClr val="tx1">
                    <a:lumMod val="60000"/>
                    <a:lumOff val="40000"/>
                  </a:schemeClr>
                </a:solidFill>
              </a:rPr>
              <a:t>I have finished the "Understanding Research Methods" course as planned.</a:t>
            </a:r>
            <a:br>
              <a:rPr lang="en">
                <a:solidFill>
                  <a:schemeClr val="tx1">
                    <a:lumMod val="60000"/>
                    <a:lumOff val="40000"/>
                  </a:schemeClr>
                </a:solidFill>
              </a:rPr>
            </a:br>
            <a:r>
              <a:rPr lang="en">
                <a:solidFill>
                  <a:schemeClr val="tx1">
                    <a:lumMod val="60000"/>
                    <a:lumOff val="40000"/>
                  </a:schemeClr>
                </a:solidFill>
              </a:rPr>
              <a:t>I have written a summary of my literature review and presented it to the team.</a:t>
            </a:r>
            <a:br>
              <a:rPr lang="en"/>
            </a:br>
            <a:endParaRPr/>
          </a:p>
        </p:txBody>
      </p:sp>
      <p:sp>
        <p:nvSpPr>
          <p:cNvPr id="206" name="Google Shape;206;p24"/>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99390" indent="-171450"/>
            <a:r>
              <a:rPr lang="en"/>
              <a:t>How did the week go? </a:t>
            </a:r>
            <a:br>
              <a:rPr lang="en"/>
            </a:br>
            <a:r>
              <a:rPr lang="en">
                <a:solidFill>
                  <a:schemeClr val="tx1">
                    <a:lumMod val="60000"/>
                    <a:lumOff val="40000"/>
                  </a:schemeClr>
                </a:solidFill>
              </a:rPr>
              <a:t>The week went well overall. I was able to accomplish a lot of tasks and make progress on my literature review.</a:t>
            </a:r>
            <a:endParaRPr lang="en-US">
              <a:solidFill>
                <a:schemeClr val="tx1">
                  <a:lumMod val="60000"/>
                  <a:lumOff val="40000"/>
                </a:schemeClr>
              </a:solidFill>
            </a:endParaRPr>
          </a:p>
          <a:p>
            <a:pPr marL="182880" indent="-154940"/>
            <a:r>
              <a:rPr lang="en"/>
              <a:t>What went well? </a:t>
            </a:r>
            <a:br>
              <a:rPr lang="en"/>
            </a:br>
            <a:r>
              <a:rPr lang="en">
                <a:solidFill>
                  <a:schemeClr val="tx1">
                    <a:lumMod val="60000"/>
                    <a:lumOff val="40000"/>
                  </a:schemeClr>
                </a:solidFill>
              </a:rPr>
              <a:t>- I successfully completed the significant part of my literature review on AI in the sports industry. I found several relevant sources and was able to extract valuable information from them.</a:t>
            </a:r>
            <a:endParaRPr>
              <a:solidFill>
                <a:schemeClr val="tx1">
                  <a:lumMod val="60000"/>
                  <a:lumOff val="40000"/>
                </a:schemeClr>
              </a:solidFill>
            </a:endParaRPr>
          </a:p>
          <a:p>
            <a:pPr marL="182880" indent="-154940"/>
            <a:r>
              <a:rPr lang="en"/>
              <a:t>What didn’t go so well? </a:t>
            </a:r>
            <a:br>
              <a:rPr lang="en"/>
            </a:br>
            <a:r>
              <a:rPr lang="en">
                <a:solidFill>
                  <a:schemeClr val="tx1">
                    <a:lumMod val="60000"/>
                    <a:lumOff val="40000"/>
                  </a:schemeClr>
                </a:solidFill>
              </a:rPr>
              <a:t>- I had some difficulty managing my time effectively. I found myself getting distracted and taking longer than expected to complete tasks</a:t>
            </a:r>
            <a:r>
              <a:rPr lang="en"/>
              <a:t>.</a:t>
            </a:r>
          </a:p>
          <a:p>
            <a:pPr marL="182880" indent="-154940"/>
            <a:r>
              <a:rPr lang="en"/>
              <a:t>What did you learn? </a:t>
            </a:r>
            <a:br>
              <a:rPr lang="en"/>
            </a:br>
            <a:r>
              <a:rPr lang="en">
                <a:solidFill>
                  <a:schemeClr val="tx1">
                    <a:lumMod val="60000"/>
                    <a:lumOff val="40000"/>
                  </a:schemeClr>
                </a:solidFill>
              </a:rPr>
              <a:t>I have gained a good understanding of how AI is being applied to the sports industry and sports event management, which I had no idea about before. Also the example research paper from Myrthe gave my some clarification on how to write my own research paper.</a:t>
            </a:r>
          </a:p>
          <a:p>
            <a:pPr marL="182880" indent="-154940"/>
            <a:r>
              <a:rPr lang="en"/>
              <a:t>What could be added as an Action point looking forward to next week?</a:t>
            </a:r>
            <a:br>
              <a:rPr lang="en"/>
            </a:br>
            <a:r>
              <a:rPr lang="en">
                <a:solidFill>
                  <a:schemeClr val="tx1">
                    <a:lumMod val="60000"/>
                    <a:lumOff val="40000"/>
                  </a:schemeClr>
                </a:solidFill>
              </a:rPr>
              <a:t>- Finish the "Writing in the Sciences" course</a:t>
            </a:r>
            <a:endParaRPr>
              <a:solidFill>
                <a:schemeClr val="tx1">
                  <a:lumMod val="60000"/>
                  <a:lumOff val="40000"/>
                </a:schemeClr>
              </a:solidFill>
            </a:endParaRPr>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2</a:t>
            </a:r>
            <a:endParaRPr/>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Log</a:t>
            </a:r>
            <a:endParaRPr/>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2</a:t>
            </a:r>
            <a:endParaRPr/>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certificate of course&#10;&#10;Description automatically generated">
            <a:extLst>
              <a:ext uri="{FF2B5EF4-FFF2-40B4-BE49-F238E27FC236}">
                <a16:creationId xmlns:a16="http://schemas.microsoft.com/office/drawing/2014/main" id="{EE3DCBE7-05AD-A333-67FB-3FF908E82A97}"/>
              </a:ext>
            </a:extLst>
          </p:cNvPr>
          <p:cNvPicPr>
            <a:picLocks noChangeAspect="1"/>
          </p:cNvPicPr>
          <p:nvPr/>
        </p:nvPicPr>
        <p:blipFill>
          <a:blip r:embed="rId3"/>
          <a:stretch>
            <a:fillRect/>
          </a:stretch>
        </p:blipFill>
        <p:spPr>
          <a:xfrm>
            <a:off x="290072" y="1455868"/>
            <a:ext cx="2743200" cy="2114010"/>
          </a:xfrm>
          <a:prstGeom prst="rect">
            <a:avLst/>
          </a:prstGeom>
        </p:spPr>
      </p:pic>
      <p:sp>
        <p:nvSpPr>
          <p:cNvPr id="3" name="TextBox 2">
            <a:extLst>
              <a:ext uri="{FF2B5EF4-FFF2-40B4-BE49-F238E27FC236}">
                <a16:creationId xmlns:a16="http://schemas.microsoft.com/office/drawing/2014/main" id="{412EC6F5-6BDD-A8C4-1ECD-59AFE27FC2A9}"/>
              </a:ext>
            </a:extLst>
          </p:cNvPr>
          <p:cNvSpPr txBox="1"/>
          <p:nvPr/>
        </p:nvSpPr>
        <p:spPr>
          <a:xfrm>
            <a:off x="290764" y="3570655"/>
            <a:ext cx="364127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solidFill>
                  <a:srgbClr val="E6EDF3"/>
                </a:solidFill>
                <a:latin typeface="-apple-system"/>
                <a:hlinkClick r:id="rId4"/>
              </a:rPr>
              <a:t>Understanding Research Methods.pdf</a:t>
            </a:r>
            <a:endParaRPr lang="en-US" sz="1000" b="1">
              <a:solidFill>
                <a:srgbClr val="E6EDF3"/>
              </a:solidFill>
              <a:latin typeface="-apple-system"/>
            </a:endParaRPr>
          </a:p>
          <a:p>
            <a:endParaRPr lang="en-US" sz="1000" b="1">
              <a:solidFill>
                <a:srgbClr val="E6EDF3"/>
              </a:solidFill>
              <a:latin typeface="-apple-system"/>
            </a:endParaRPr>
          </a:p>
        </p:txBody>
      </p:sp>
    </p:spTree>
    <p:extLst>
      <p:ext uri="{BB962C8B-B14F-4D97-AF65-F5344CB8AC3E}">
        <p14:creationId xmlns:p14="http://schemas.microsoft.com/office/powerpoint/2010/main" val="4262150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Feedback</a:t>
            </a:r>
            <a:endParaRPr/>
          </a:p>
        </p:txBody>
      </p:sp>
      <p:sp>
        <p:nvSpPr>
          <p:cNvPr id="215" name="Google Shape;215;p25"/>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16" name="Google Shape;216;p25"/>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en" b="1" dirty="0"/>
              <a:t>[Cedric]</a:t>
            </a:r>
            <a:br>
              <a:rPr lang="en" b="1" dirty="0"/>
            </a:br>
            <a:r>
              <a:rPr lang="en" dirty="0"/>
              <a:t>Your current research question seems to be good. However, you could try to narrow it down ever more, for example, by putting more focus onto one of the AI use cases within the sports industry.</a:t>
            </a:r>
            <a:br>
              <a:rPr lang="en" dirty="0"/>
            </a:br>
            <a:br>
              <a:rPr lang="en" dirty="0"/>
            </a:br>
            <a:r>
              <a:rPr lang="en" b="1" dirty="0">
                <a:solidFill>
                  <a:schemeClr val="bg1"/>
                </a:solidFill>
              </a:rPr>
              <a:t>Action taken: </a:t>
            </a:r>
            <a:r>
              <a:rPr lang="en" dirty="0">
                <a:solidFill>
                  <a:schemeClr val="bg1"/>
                </a:solidFill>
              </a:rPr>
              <a:t>changed one of my research questions from "</a:t>
            </a:r>
            <a:r>
              <a:rPr lang="en-US" sz="1100" i="1" dirty="0">
                <a:solidFill>
                  <a:schemeClr val="bg1"/>
                </a:solidFill>
                <a:latin typeface="Calibri"/>
                <a:cs typeface="Calibri"/>
              </a:rPr>
              <a:t>How does and will AI affect the future job in the sports industry and how should the students and staff be prepared for this?</a:t>
            </a:r>
            <a:r>
              <a:rPr lang="en-US" sz="1100" dirty="0">
                <a:solidFill>
                  <a:schemeClr val="bg1"/>
                </a:solidFill>
                <a:latin typeface="Calibri"/>
                <a:cs typeface="Calibri"/>
              </a:rPr>
              <a:t>" to "</a:t>
            </a:r>
            <a:r>
              <a:rPr lang="en-US" sz="1100" i="1" dirty="0">
                <a:solidFill>
                  <a:schemeClr val="bg1"/>
                </a:solidFill>
                <a:latin typeface="Calibri"/>
                <a:cs typeface="Calibri"/>
              </a:rPr>
              <a:t>How will the AI technologies be integrated to the sports industry, particularly sports events organization?"</a:t>
            </a:r>
            <a:br>
              <a:rPr lang="en" b="1" i="1" dirty="0"/>
            </a:br>
            <a:endParaRPr lang="en" dirty="0"/>
          </a:p>
        </p:txBody>
      </p:sp>
      <p:sp>
        <p:nvSpPr>
          <p:cNvPr id="217" name="Google Shape;217;p25"/>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18" name="Google Shape;218;p25"/>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2141123"/>
          </a:xfrm>
          <a:prstGeom prst="rect">
            <a:avLst/>
          </a:prstGeom>
        </p:spPr>
        <p:txBody>
          <a:bodyPr spcFirstLastPara="1" wrap="square" lIns="91425" tIns="91425" rIns="91425" bIns="91425" anchor="t" anchorCtr="0">
            <a:noAutofit/>
          </a:bodyPr>
          <a:lstStyle/>
          <a:p>
            <a:pPr marL="182880" indent="-154940"/>
            <a:r>
              <a:rPr lang="en" dirty="0"/>
              <a:t>What goal(s) did you set for this week?</a:t>
            </a:r>
            <a:br>
              <a:rPr lang="en" dirty="0"/>
            </a:br>
            <a:r>
              <a:rPr lang="en" dirty="0">
                <a:solidFill>
                  <a:schemeClr val="tx1">
                    <a:lumMod val="60000"/>
                    <a:lumOff val="40000"/>
                  </a:schemeClr>
                </a:solidFill>
              </a:rPr>
              <a:t>- To finish the "Writing in the Sciences" course</a:t>
            </a:r>
          </a:p>
          <a:p>
            <a:pPr marL="182880" indent="-154940"/>
            <a:r>
              <a:rPr lang="en" dirty="0"/>
              <a:t>What have you actually been able to do? </a:t>
            </a:r>
            <a:br>
              <a:rPr lang="en" dirty="0"/>
            </a:br>
            <a:r>
              <a:rPr lang="en" dirty="0">
                <a:solidFill>
                  <a:schemeClr val="tx1">
                    <a:lumMod val="60000"/>
                    <a:lumOff val="40000"/>
                  </a:schemeClr>
                </a:solidFill>
              </a:rPr>
              <a:t>I was able to finish and receive the certificate of "Writing in the Sciences" course.</a:t>
            </a:r>
          </a:p>
          <a:p>
            <a:pPr marL="182880" indent="-154940"/>
            <a:r>
              <a:rPr lang="en" dirty="0">
                <a:solidFill>
                  <a:schemeClr val="bg1"/>
                </a:solidFill>
              </a:rPr>
              <a:t>What did you do?</a:t>
            </a:r>
            <a:br>
              <a:rPr lang="en" dirty="0">
                <a:solidFill>
                  <a:schemeClr val="bg1"/>
                </a:solidFill>
              </a:rPr>
            </a:br>
            <a:r>
              <a:rPr lang="en" dirty="0">
                <a:solidFill>
                  <a:schemeClr val="bg1"/>
                </a:solidFill>
              </a:rPr>
              <a:t>- </a:t>
            </a:r>
            <a:r>
              <a:rPr lang="en" sz="1100" u="sng" dirty="0">
                <a:solidFill>
                  <a:srgbClr val="3C78D8"/>
                </a:solidFill>
                <a:latin typeface="Arial"/>
                <a:cs typeface="Arial"/>
                <a:hlinkClick r:id="rId3"/>
              </a:rPr>
              <a:t>research_proposal.pdf</a:t>
            </a:r>
            <a:endParaRPr lang="en" dirty="0">
              <a:solidFill>
                <a:schemeClr val="bg1"/>
              </a:solidFill>
            </a:endParaRP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indent="-154940"/>
            <a:r>
              <a:rPr lang="en"/>
              <a:t>How did the week go? </a:t>
            </a:r>
            <a:br>
              <a:rPr lang="en"/>
            </a:br>
            <a:r>
              <a:rPr lang="en">
                <a:solidFill>
                  <a:schemeClr val="tx1">
                    <a:lumMod val="60000"/>
                    <a:lumOff val="40000"/>
                  </a:schemeClr>
                </a:solidFill>
              </a:rPr>
              <a:t>This week felt more productive than the last one. However, I often felt a bit confused about what I should be working on at the moment.</a:t>
            </a:r>
          </a:p>
          <a:p>
            <a:pPr marL="182880" indent="-154940"/>
            <a:r>
              <a:rPr lang="en"/>
              <a:t>What went well?</a:t>
            </a:r>
            <a:br>
              <a:rPr lang="en"/>
            </a:br>
            <a:r>
              <a:rPr lang="en">
                <a:solidFill>
                  <a:schemeClr val="tx1">
                    <a:lumMod val="60000"/>
                    <a:lumOff val="40000"/>
                  </a:schemeClr>
                </a:solidFill>
              </a:rPr>
              <a:t>I finally managed to finish the "Writing in the Sciences" course which took me a lot of effort and time. </a:t>
            </a:r>
            <a:endParaRPr>
              <a:solidFill>
                <a:schemeClr val="tx1">
                  <a:lumMod val="60000"/>
                  <a:lumOff val="40000"/>
                </a:schemeClr>
              </a:solidFill>
            </a:endParaRPr>
          </a:p>
          <a:p>
            <a:pPr marL="182880" indent="-154940"/>
            <a:r>
              <a:rPr lang="en"/>
              <a:t>What didn’t go so well? </a:t>
            </a:r>
            <a:br>
              <a:rPr lang="en"/>
            </a:br>
            <a:r>
              <a:rPr lang="en">
                <a:solidFill>
                  <a:schemeClr val="tx1">
                    <a:lumMod val="60000"/>
                    <a:lumOff val="40000"/>
                  </a:schemeClr>
                </a:solidFill>
              </a:rPr>
              <a:t>The research questions I had come up with before, turned out to be too broad and too general. Also, my literature review summary required some adjustments and citations. I had to spend quite some time trying to correct them.</a:t>
            </a:r>
            <a:endParaRPr>
              <a:solidFill>
                <a:schemeClr val="tx1">
                  <a:lumMod val="60000"/>
                  <a:lumOff val="40000"/>
                </a:schemeClr>
              </a:solidFill>
            </a:endParaRPr>
          </a:p>
          <a:p>
            <a:pPr marL="182880" indent="-154940"/>
            <a:r>
              <a:rPr lang="en">
                <a:solidFill>
                  <a:schemeClr val="tx1">
                    <a:lumMod val="60000"/>
                    <a:lumOff val="40000"/>
                  </a:schemeClr>
                </a:solidFill>
              </a:rPr>
              <a:t>What did you learn? </a:t>
            </a:r>
            <a:br>
              <a:rPr lang="en">
                <a:solidFill>
                  <a:schemeClr val="tx1">
                    <a:lumMod val="60000"/>
                    <a:lumOff val="40000"/>
                  </a:schemeClr>
                </a:solidFill>
              </a:rPr>
            </a:br>
            <a:r>
              <a:rPr lang="en">
                <a:solidFill>
                  <a:schemeClr val="tx1">
                    <a:lumMod val="60000"/>
                    <a:lumOff val="40000"/>
                  </a:schemeClr>
                </a:solidFill>
              </a:rPr>
              <a:t>I feel that thanks to the Writing in the Sciences course my writing skills have improved, or at least I am more aware of possible errors I can make. Also I learned the basics of Latex and how to use it in Overleaf.</a:t>
            </a:r>
          </a:p>
          <a:p>
            <a:pPr marL="182880" indent="-154940"/>
            <a:r>
              <a:rPr lang="en"/>
              <a:t>What could be added as an Action point looking forward to next week?</a:t>
            </a:r>
            <a:br>
              <a:rPr lang="en"/>
            </a:br>
            <a:r>
              <a:rPr lang="en">
                <a:solidFill>
                  <a:schemeClr val="tx1">
                    <a:lumMod val="60000"/>
                    <a:lumOff val="40000"/>
                  </a:schemeClr>
                </a:solidFill>
              </a:rPr>
              <a:t>- To prepare questions for the survey and/or interview.</a:t>
            </a:r>
            <a:endParaRPr>
              <a:solidFill>
                <a:schemeClr val="tx1">
                  <a:lumMod val="60000"/>
                  <a:lumOff val="40000"/>
                </a:schemeClr>
              </a:solidFill>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Log</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close-up of a certificate&#10;&#10;Description automatically generated">
            <a:extLst>
              <a:ext uri="{FF2B5EF4-FFF2-40B4-BE49-F238E27FC236}">
                <a16:creationId xmlns:a16="http://schemas.microsoft.com/office/drawing/2014/main" id="{EF469585-9E46-D28A-60EF-7E64265A82AF}"/>
              </a:ext>
            </a:extLst>
          </p:cNvPr>
          <p:cNvPicPr>
            <a:picLocks noChangeAspect="1"/>
          </p:cNvPicPr>
          <p:nvPr/>
        </p:nvPicPr>
        <p:blipFill>
          <a:blip r:embed="rId3"/>
          <a:stretch>
            <a:fillRect/>
          </a:stretch>
        </p:blipFill>
        <p:spPr>
          <a:xfrm>
            <a:off x="290072" y="1396696"/>
            <a:ext cx="2743200" cy="2119588"/>
          </a:xfrm>
          <a:prstGeom prst="rect">
            <a:avLst/>
          </a:prstGeom>
        </p:spPr>
      </p:pic>
      <p:sp>
        <p:nvSpPr>
          <p:cNvPr id="3" name="TextBox 2">
            <a:extLst>
              <a:ext uri="{FF2B5EF4-FFF2-40B4-BE49-F238E27FC236}">
                <a16:creationId xmlns:a16="http://schemas.microsoft.com/office/drawing/2014/main" id="{83A9F915-760C-EDE2-3FE1-F68CC22436A8}"/>
              </a:ext>
            </a:extLst>
          </p:cNvPr>
          <p:cNvSpPr txBox="1"/>
          <p:nvPr/>
        </p:nvSpPr>
        <p:spPr>
          <a:xfrm>
            <a:off x="304959" y="3553865"/>
            <a:ext cx="2715825"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hlinkClick r:id="rId4"/>
              </a:rPr>
              <a:t>Writing in the Sciences.pdf</a:t>
            </a:r>
            <a:endParaRPr lang="en-US"/>
          </a:p>
          <a:p>
            <a:endParaRPr lang="en-US" sz="1000"/>
          </a:p>
        </p:txBody>
      </p:sp>
      <p:pic>
        <p:nvPicPr>
          <p:cNvPr id="8" name="Picture 7">
            <a:extLst>
              <a:ext uri="{FF2B5EF4-FFF2-40B4-BE49-F238E27FC236}">
                <a16:creationId xmlns:a16="http://schemas.microsoft.com/office/drawing/2014/main" id="{1C89AC8E-2A18-2845-4A44-F06BF8F86858}"/>
              </a:ext>
            </a:extLst>
          </p:cNvPr>
          <p:cNvPicPr>
            <a:picLocks noChangeAspect="1"/>
          </p:cNvPicPr>
          <p:nvPr/>
        </p:nvPicPr>
        <p:blipFill>
          <a:blip r:embed="rId5"/>
          <a:stretch>
            <a:fillRect/>
          </a:stretch>
        </p:blipFill>
        <p:spPr>
          <a:xfrm>
            <a:off x="3464539" y="1398347"/>
            <a:ext cx="2743200" cy="2116284"/>
          </a:xfrm>
          <a:prstGeom prst="rect">
            <a:avLst/>
          </a:prstGeom>
        </p:spPr>
      </p:pic>
      <p:sp>
        <p:nvSpPr>
          <p:cNvPr id="9" name="TextBox 8">
            <a:extLst>
              <a:ext uri="{FF2B5EF4-FFF2-40B4-BE49-F238E27FC236}">
                <a16:creationId xmlns:a16="http://schemas.microsoft.com/office/drawing/2014/main" id="{186D6432-B5DC-AABC-F4D9-FE38B18BD615}"/>
              </a:ext>
            </a:extLst>
          </p:cNvPr>
          <p:cNvSpPr txBox="1"/>
          <p:nvPr/>
        </p:nvSpPr>
        <p:spPr>
          <a:xfrm>
            <a:off x="3465017" y="3577876"/>
            <a:ext cx="2744640"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hlinkClick r:id="rId6"/>
              </a:rPr>
              <a:t>Academic Research Foundations Quantitative.pdf</a:t>
            </a:r>
            <a:endParaRPr lang="en-US"/>
          </a:p>
          <a:p>
            <a:endParaRPr lang="en-US" sz="1100"/>
          </a:p>
        </p:txBody>
      </p:sp>
    </p:spTree>
    <p:extLst>
      <p:ext uri="{BB962C8B-B14F-4D97-AF65-F5344CB8AC3E}">
        <p14:creationId xmlns:p14="http://schemas.microsoft.com/office/powerpoint/2010/main" val="260633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82880" y="2926080"/>
            <a:ext cx="2743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Use</a:t>
            </a:r>
            <a:endParaRPr/>
          </a:p>
          <a:p>
            <a:pPr marL="0" lvl="0" indent="0" algn="ctr" rtl="0">
              <a:spcBef>
                <a:spcPts val="0"/>
              </a:spcBef>
              <a:spcAft>
                <a:spcPts val="0"/>
              </a:spcAft>
              <a:buNone/>
            </a:pPr>
            <a:r>
              <a:rPr lang="en" dirty="0"/>
              <a:t>This Template</a:t>
            </a:r>
            <a:endParaRPr dirty="0"/>
          </a:p>
        </p:txBody>
      </p:sp>
      <p:sp>
        <p:nvSpPr>
          <p:cNvPr id="102" name="Google Shape;102;p13"/>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As a student at Breda University of Applied Sciences studying to become a professional, you are required to provide evidence that demonstrates your professional learning and growth during the block. This template is intended to provide you with a well-structured and </a:t>
            </a:r>
            <a:r>
              <a:rPr lang="en" dirty="0" err="1"/>
              <a:t>organised</a:t>
            </a:r>
            <a:r>
              <a:rPr lang="en" dirty="0"/>
              <a:t> format for doing this effectively. Keep in mind that certain competencies may require you to update your evidence every week, and others may have only be relevant during a particular week or two.</a:t>
            </a:r>
            <a:endParaRPr/>
          </a:p>
          <a:p>
            <a:pPr marL="0" lvl="0" indent="0" algn="l" rtl="0">
              <a:spcBef>
                <a:spcPts val="800"/>
              </a:spcBef>
              <a:spcAft>
                <a:spcPts val="0"/>
              </a:spcAft>
              <a:buNone/>
            </a:pPr>
            <a:endParaRPr/>
          </a:p>
          <a:p>
            <a:pPr marL="0" lvl="0" indent="0" algn="l" rtl="0">
              <a:spcBef>
                <a:spcPts val="800"/>
              </a:spcBef>
              <a:spcAft>
                <a:spcPts val="0"/>
              </a:spcAft>
              <a:buNone/>
            </a:pPr>
            <a:r>
              <a:rPr lang="en" dirty="0"/>
              <a:t>With the evidence you present here teachers should get a clear and comprehensive overview of your progress, how you’ve engaged with feedback, as well as your general attitude and performance as a student and as an aspiring professional developer.</a:t>
            </a:r>
            <a:endParaRPr/>
          </a:p>
          <a:p>
            <a:pPr marL="0" lvl="0" indent="0" algn="l" rtl="0">
              <a:spcBef>
                <a:spcPts val="800"/>
              </a:spcBef>
              <a:spcAft>
                <a:spcPts val="0"/>
              </a:spcAft>
              <a:buNone/>
            </a:pPr>
            <a:endParaRPr/>
          </a:p>
          <a:p>
            <a:pPr marL="0" lvl="0" indent="0" algn="l" rtl="0">
              <a:spcBef>
                <a:spcPts val="800"/>
              </a:spcBef>
              <a:spcAft>
                <a:spcPts val="0"/>
              </a:spcAft>
              <a:buNone/>
            </a:pPr>
            <a:r>
              <a:rPr lang="en" dirty="0"/>
              <a:t>Note that number and size of text boxes and how they are organized on each slide may be modified as needed. It is up to you to decide what layout is most effective for the content you are providing. You may also add slides if needed, but try to be as economical as possible, i.e. quality over quantity. Focus on the things that are the most significant and meaningful.</a:t>
            </a:r>
            <a:endParaRPr/>
          </a:p>
          <a:p>
            <a:pPr marL="0" lvl="0" indent="0" algn="l" rtl="0">
              <a:spcBef>
                <a:spcPts val="800"/>
              </a:spcBef>
              <a:spcAft>
                <a:spcPts val="0"/>
              </a:spcAft>
              <a:buNone/>
            </a:pPr>
            <a:endParaRPr/>
          </a:p>
          <a:p>
            <a:pPr marL="0" lvl="0" indent="0" algn="l" rtl="0">
              <a:spcBef>
                <a:spcPts val="800"/>
              </a:spcBef>
              <a:spcAft>
                <a:spcPts val="800"/>
              </a:spcAft>
              <a:buNone/>
            </a:pPr>
            <a:r>
              <a:rPr lang="en" dirty="0"/>
              <a:t>You are also free to </a:t>
            </a:r>
            <a:r>
              <a:rPr lang="en" dirty="0" err="1"/>
              <a:t>stylise</a:t>
            </a:r>
            <a:r>
              <a:rPr lang="en" dirty="0"/>
              <a:t> this template to improve the graphic design and visual appeal, but please remember its purpose: to provide evidence of your progress towards becoming a professional developer. Changes should only enhance and extend the information, and may never subtract. I.e. do not delete anything or change the order of things. If in doubt, seek approval from your teachers!</a:t>
            </a:r>
            <a:endParaRPr dirty="0"/>
          </a:p>
        </p:txBody>
      </p:sp>
      <p:pic>
        <p:nvPicPr>
          <p:cNvPr id="1026" name="Picture 2" descr="Artificial intelligence brain">
            <a:extLst>
              <a:ext uri="{FF2B5EF4-FFF2-40B4-BE49-F238E27FC236}">
                <a16:creationId xmlns:a16="http://schemas.microsoft.com/office/drawing/2014/main" id="{31E76062-B307-B28D-6D09-6AB7455F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 y="453863"/>
            <a:ext cx="3102126" cy="1615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en" dirty="0"/>
              <a:t>What goal(s) did you set for this week?</a:t>
            </a:r>
            <a:br>
              <a:rPr lang="en" dirty="0"/>
            </a:br>
            <a:r>
              <a:rPr lang="en" dirty="0">
                <a:solidFill>
                  <a:schemeClr val="tx1">
                    <a:lumMod val="60000"/>
                    <a:lumOff val="40000"/>
                  </a:schemeClr>
                </a:solidFill>
              </a:rPr>
              <a:t>- To prepare questions for the survey and/or interview.</a:t>
            </a:r>
          </a:p>
          <a:p>
            <a:pPr marL="199390" indent="-171450"/>
            <a:r>
              <a:rPr lang="en" dirty="0"/>
              <a:t>What have you actually been able to do? </a:t>
            </a:r>
            <a:br>
              <a:rPr lang="en" dirty="0"/>
            </a:br>
            <a:r>
              <a:rPr lang="en" dirty="0">
                <a:solidFill>
                  <a:schemeClr val="tx1">
                    <a:lumMod val="60000"/>
                    <a:lumOff val="40000"/>
                  </a:schemeClr>
                </a:solidFill>
              </a:rPr>
              <a:t>- We created our first draft of the survey and handed it in for feedback. </a:t>
            </a:r>
            <a:br>
              <a:rPr lang="en" dirty="0"/>
            </a:br>
            <a:r>
              <a:rPr lang="en" dirty="0">
                <a:solidFill>
                  <a:schemeClr val="tx1">
                    <a:lumMod val="60000"/>
                    <a:lumOff val="40000"/>
                  </a:schemeClr>
                </a:solidFill>
              </a:rPr>
              <a:t>- However, we still need to come up with questions for the interviews.</a:t>
            </a:r>
          </a:p>
          <a:p>
            <a:pPr marL="199390" indent="-171450"/>
            <a:r>
              <a:rPr lang="en" dirty="0"/>
              <a:t>What did you do?</a:t>
            </a:r>
            <a:br>
              <a:rPr lang="en" sz="1100" dirty="0"/>
            </a:br>
            <a:r>
              <a:rPr lang="en" sz="1100" dirty="0"/>
              <a:t>- </a:t>
            </a:r>
            <a:r>
              <a:rPr lang="en" sz="1100" dirty="0">
                <a:hlinkClick r:id="rId3"/>
              </a:rPr>
              <a:t>Data Storage Protocool.pdf</a:t>
            </a:r>
            <a:br>
              <a:rPr lang="en" sz="1100" dirty="0"/>
            </a:br>
            <a:r>
              <a:rPr lang="en" sz="1100" dirty="0"/>
              <a:t>- </a:t>
            </a:r>
            <a:r>
              <a:rPr lang="en" sz="1100" dirty="0">
                <a:hlinkClick r:id="rId4"/>
              </a:rPr>
              <a:t>DMP_5-7.docx</a:t>
            </a:r>
            <a:endParaRPr lang="en" sz="1100"/>
          </a:p>
          <a:p>
            <a:pPr marL="199390" indent="-171450"/>
            <a:endParaRPr lang="en" sz="1100" dirty="0"/>
          </a:p>
          <a:p>
            <a:pPr marL="182880" indent="-154940"/>
            <a:endParaRPr lang="en" dirty="0">
              <a:solidFill>
                <a:schemeClr val="tx1">
                  <a:lumMod val="60000"/>
                  <a:lumOff val="40000"/>
                </a:schemeClr>
              </a:solidFill>
            </a:endParaRPr>
          </a:p>
          <a:p>
            <a:pPr marL="27940" lvl="0" indent="0" algn="l" rtl="0">
              <a:spcBef>
                <a:spcPts val="0"/>
              </a:spcBef>
              <a:spcAft>
                <a:spcPts val="0"/>
              </a:spcAft>
              <a:buSzPts val="1000"/>
              <a:buNone/>
            </a:pPr>
            <a:endParaRPr lang="en"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indent="-154940"/>
            <a:r>
              <a:rPr lang="en" dirty="0"/>
              <a:t>How did the week go? </a:t>
            </a:r>
            <a:br>
              <a:rPr lang="en" dirty="0"/>
            </a:br>
            <a:r>
              <a:rPr lang="en" dirty="0">
                <a:solidFill>
                  <a:schemeClr val="tx1">
                    <a:lumMod val="60000"/>
                    <a:lumOff val="40000"/>
                  </a:schemeClr>
                </a:solidFill>
              </a:rPr>
              <a:t>I feel that this week was not best, but also I can't say it was very bad. </a:t>
            </a:r>
            <a:endParaRPr dirty="0">
              <a:solidFill>
                <a:schemeClr val="tx1">
                  <a:lumMod val="60000"/>
                  <a:lumOff val="40000"/>
                </a:schemeClr>
              </a:solidFill>
            </a:endParaRPr>
          </a:p>
          <a:p>
            <a:pPr marL="182880" indent="-154940"/>
            <a:r>
              <a:rPr lang="en" dirty="0"/>
              <a:t>What went well?</a:t>
            </a:r>
            <a:br>
              <a:rPr lang="en" dirty="0"/>
            </a:br>
            <a:r>
              <a:rPr lang="en" dirty="0">
                <a:solidFill>
                  <a:schemeClr val="tx1">
                    <a:lumMod val="60000"/>
                    <a:lumOff val="40000"/>
                  </a:schemeClr>
                </a:solidFill>
              </a:rPr>
              <a:t>I've found a student from the sports and esports subdomain that is willing to give me an interview.</a:t>
            </a:r>
            <a:endParaRPr dirty="0">
              <a:solidFill>
                <a:schemeClr val="tx1">
                  <a:lumMod val="60000"/>
                  <a:lumOff val="40000"/>
                </a:schemeClr>
              </a:solidFill>
            </a:endParaRPr>
          </a:p>
          <a:p>
            <a:pPr marL="182880" indent="-154940"/>
            <a:r>
              <a:rPr lang="en" dirty="0"/>
              <a:t>What didn’t go so well? </a:t>
            </a:r>
            <a:br>
              <a:rPr lang="en" dirty="0"/>
            </a:br>
            <a:r>
              <a:rPr lang="en" dirty="0">
                <a:solidFill>
                  <a:schemeClr val="tx1">
                    <a:lumMod val="60000"/>
                    <a:lumOff val="40000"/>
                  </a:schemeClr>
                </a:solidFill>
              </a:rPr>
              <a:t>I had difficulties preparing the Data Management Plan, as I didn't fully understand it. Also, I struggled with finding the right outline for the Data Storage Protocol.</a:t>
            </a:r>
          </a:p>
          <a:p>
            <a:pPr marL="182880" indent="-154940"/>
            <a:r>
              <a:rPr lang="en" dirty="0"/>
              <a:t>What did you learn? </a:t>
            </a:r>
            <a:br>
              <a:rPr lang="en" dirty="0"/>
            </a:br>
            <a:r>
              <a:rPr lang="en" dirty="0">
                <a:solidFill>
                  <a:schemeClr val="tx1">
                    <a:lumMod val="60000"/>
                    <a:lumOff val="40000"/>
                  </a:schemeClr>
                </a:solidFill>
              </a:rPr>
              <a:t>The completion of the Academic Research Foundations Quantitative course enhanced my quantitative research skills and expanded my knowledge in that field.</a:t>
            </a:r>
            <a:endParaRPr dirty="0">
              <a:solidFill>
                <a:schemeClr val="tx1">
                  <a:lumMod val="60000"/>
                  <a:lumOff val="40000"/>
                </a:schemeClr>
              </a:solidFill>
            </a:endParaRPr>
          </a:p>
          <a:p>
            <a:pPr marL="182880" indent="-154940"/>
            <a:r>
              <a:rPr lang="en" dirty="0"/>
              <a:t>What could be added as an Action point looking forward to next week?</a:t>
            </a:r>
            <a:br>
              <a:rPr lang="en" dirty="0"/>
            </a:br>
            <a:r>
              <a:rPr lang="en" dirty="0">
                <a:solidFill>
                  <a:schemeClr val="tx1">
                    <a:lumMod val="60000"/>
                    <a:lumOff val="40000"/>
                  </a:schemeClr>
                </a:solidFill>
              </a:rPr>
              <a:t>- Prepare interview questions</a:t>
            </a:r>
            <a:br>
              <a:rPr lang="en" dirty="0"/>
            </a:br>
            <a:r>
              <a:rPr lang="en" dirty="0">
                <a:solidFill>
                  <a:schemeClr val="tx1">
                    <a:lumMod val="60000"/>
                    <a:lumOff val="40000"/>
                  </a:schemeClr>
                </a:solidFill>
              </a:rPr>
              <a:t>- Finalize the survey</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973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Log</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2/3</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1C89AC8E-2A18-2845-4A44-F06BF8F86858}"/>
              </a:ext>
            </a:extLst>
          </p:cNvPr>
          <p:cNvPicPr>
            <a:picLocks noChangeAspect="1"/>
          </p:cNvPicPr>
          <p:nvPr/>
        </p:nvPicPr>
        <p:blipFill>
          <a:blip r:embed="rId3"/>
          <a:stretch>
            <a:fillRect/>
          </a:stretch>
        </p:blipFill>
        <p:spPr>
          <a:xfrm>
            <a:off x="265160" y="1260575"/>
            <a:ext cx="2743200" cy="2116284"/>
          </a:xfrm>
          <a:prstGeom prst="rect">
            <a:avLst/>
          </a:prstGeom>
        </p:spPr>
      </p:pic>
      <p:sp>
        <p:nvSpPr>
          <p:cNvPr id="9" name="TextBox 8">
            <a:extLst>
              <a:ext uri="{FF2B5EF4-FFF2-40B4-BE49-F238E27FC236}">
                <a16:creationId xmlns:a16="http://schemas.microsoft.com/office/drawing/2014/main" id="{186D6432-B5DC-AABC-F4D9-FE38B18BD615}"/>
              </a:ext>
            </a:extLst>
          </p:cNvPr>
          <p:cNvSpPr txBox="1"/>
          <p:nvPr/>
        </p:nvSpPr>
        <p:spPr>
          <a:xfrm>
            <a:off x="265638" y="3440104"/>
            <a:ext cx="2744640"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hlinkClick r:id="rId4"/>
              </a:rPr>
              <a:t>Academic Research Foundations Quantitative.pdf</a:t>
            </a:r>
            <a:endParaRPr lang="en-US"/>
          </a:p>
          <a:p>
            <a:endParaRPr lang="en-US" sz="1100"/>
          </a:p>
        </p:txBody>
      </p:sp>
    </p:spTree>
    <p:extLst>
      <p:ext uri="{BB962C8B-B14F-4D97-AF65-F5344CB8AC3E}">
        <p14:creationId xmlns:p14="http://schemas.microsoft.com/office/powerpoint/2010/main" val="3490518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en" b="1" dirty="0"/>
              <a:t>[Myrthe]</a:t>
            </a:r>
            <a:br>
              <a:rPr lang="en" b="1" dirty="0"/>
            </a:br>
            <a:r>
              <a:rPr lang="en" dirty="0"/>
              <a:t>For each of your SMARTER goals, you should create a separate slide and explain how it complies with each of the SMARTER requirements (such as being measurable, relevant, etc.).</a:t>
            </a:r>
            <a:br>
              <a:rPr lang="en" dirty="0"/>
            </a:br>
            <a:br>
              <a:rPr lang="en" dirty="0"/>
            </a:br>
            <a:r>
              <a:rPr lang="en" b="1" dirty="0"/>
              <a:t>Action taken:</a:t>
            </a:r>
            <a:r>
              <a:rPr lang="en" dirty="0"/>
              <a:t> Redesigned my SMARTER goals. Each goal now is detailed on a separate page.</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a:spcBef>
                <a:spcPts val="0"/>
              </a:spcBef>
              <a:spcAft>
                <a:spcPts val="0"/>
              </a:spcAft>
              <a:buNone/>
            </a:pPr>
            <a:r>
              <a:rPr lang="en" dirty="0"/>
              <a:t>3/3</a:t>
            </a:r>
            <a:endParaRPr lang="en-US"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Tree>
    <p:extLst>
      <p:ext uri="{BB962C8B-B14F-4D97-AF65-F5344CB8AC3E}">
        <p14:creationId xmlns:p14="http://schemas.microsoft.com/office/powerpoint/2010/main" val="3366952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en" dirty="0"/>
              <a:t>What goal(s) did you set for this week?</a:t>
            </a:r>
            <a:br>
              <a:rPr lang="en" dirty="0"/>
            </a:br>
            <a:r>
              <a:rPr lang="en" dirty="0">
                <a:solidFill>
                  <a:schemeClr val="tx1">
                    <a:lumMod val="60000"/>
                    <a:lumOff val="40000"/>
                  </a:schemeClr>
                </a:solidFill>
              </a:rPr>
              <a:t>- Prepare interview questions</a:t>
            </a:r>
            <a:br>
              <a:rPr lang="en" dirty="0"/>
            </a:br>
            <a:r>
              <a:rPr lang="en" dirty="0">
                <a:solidFill>
                  <a:schemeClr val="tx1">
                    <a:lumMod val="60000"/>
                    <a:lumOff val="40000"/>
                  </a:schemeClr>
                </a:solidFill>
              </a:rPr>
              <a:t>- Finalize the survey</a:t>
            </a:r>
            <a:endParaRPr dirty="0">
              <a:solidFill>
                <a:schemeClr val="tx1">
                  <a:lumMod val="60000"/>
                  <a:lumOff val="40000"/>
                </a:schemeClr>
              </a:solidFill>
            </a:endParaRPr>
          </a:p>
          <a:p>
            <a:pPr marL="182880" indent="-154940"/>
            <a:r>
              <a:rPr lang="en" dirty="0"/>
              <a:t>What have you actually been able to do? </a:t>
            </a:r>
            <a:br>
              <a:rPr lang="en" dirty="0"/>
            </a:br>
            <a:r>
              <a:rPr lang="en" dirty="0">
                <a:solidFill>
                  <a:schemeClr val="tx1">
                    <a:lumMod val="60000"/>
                    <a:lumOff val="40000"/>
                  </a:schemeClr>
                </a:solidFill>
              </a:rPr>
              <a:t>- I helped with preparing and finishing the interview questions</a:t>
            </a:r>
            <a:br>
              <a:rPr lang="en" dirty="0">
                <a:solidFill>
                  <a:schemeClr val="tx1">
                    <a:lumMod val="60000"/>
                    <a:lumOff val="40000"/>
                  </a:schemeClr>
                </a:solidFill>
              </a:rPr>
            </a:br>
            <a:r>
              <a:rPr lang="en" dirty="0">
                <a:solidFill>
                  <a:schemeClr val="tx1">
                    <a:lumMod val="60000"/>
                    <a:lumOff val="40000"/>
                  </a:schemeClr>
                </a:solidFill>
              </a:rPr>
              <a:t>- I implemented the survey questions into the parent survey</a:t>
            </a:r>
          </a:p>
          <a:p>
            <a:pPr marL="27940" lvl="0" indent="0" algn="l" rtl="0">
              <a:spcBef>
                <a:spcPts val="0"/>
              </a:spcBef>
              <a:spcAft>
                <a:spcPts val="0"/>
              </a:spcAft>
              <a:buSzPts val="1000"/>
              <a:buNone/>
            </a:pPr>
            <a:endParaRPr lang="en"/>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indent="-154940"/>
            <a:r>
              <a:rPr lang="en" dirty="0"/>
              <a:t>How did the week go? </a:t>
            </a:r>
            <a:br>
              <a:rPr lang="en" dirty="0"/>
            </a:br>
            <a:r>
              <a:rPr lang="en" dirty="0">
                <a:solidFill>
                  <a:schemeClr val="tx1">
                    <a:lumMod val="60000"/>
                    <a:lumOff val="40000"/>
                  </a:schemeClr>
                </a:solidFill>
              </a:rPr>
              <a:t>This week went relatively well. As a team, we finalized our survey and prepared the interview questions which seemed to be a time-consuming task before.</a:t>
            </a:r>
          </a:p>
          <a:p>
            <a:pPr marL="182880" indent="-154940"/>
            <a:r>
              <a:rPr lang="en" dirty="0"/>
              <a:t>What went well? </a:t>
            </a:r>
            <a:br>
              <a:rPr lang="en" dirty="0"/>
            </a:br>
            <a:r>
              <a:rPr lang="en" dirty="0">
                <a:solidFill>
                  <a:schemeClr val="tx1">
                    <a:lumMod val="60000"/>
                    <a:lumOff val="40000"/>
                  </a:schemeClr>
                </a:solidFill>
              </a:rPr>
              <a:t>I managed to merge our survey and the parent survey without any problems and we were the first team to do so successfully.</a:t>
            </a:r>
            <a:endParaRPr dirty="0">
              <a:solidFill>
                <a:schemeClr val="tx1">
                  <a:lumMod val="60000"/>
                  <a:lumOff val="40000"/>
                </a:schemeClr>
              </a:solidFill>
            </a:endParaRPr>
          </a:p>
          <a:p>
            <a:pPr marL="182880" indent="-154940"/>
            <a:r>
              <a:rPr lang="en" dirty="0"/>
              <a:t>What didn’t go so well? </a:t>
            </a:r>
            <a:endParaRPr dirty="0"/>
          </a:p>
          <a:p>
            <a:pPr marL="182880" indent="-154940"/>
            <a:r>
              <a:rPr lang="en" dirty="0"/>
              <a:t>What did you learn? </a:t>
            </a:r>
            <a:br>
              <a:rPr lang="en" dirty="0"/>
            </a:br>
            <a:r>
              <a:rPr lang="en" dirty="0">
                <a:solidFill>
                  <a:schemeClr val="tx1">
                    <a:lumMod val="60000"/>
                    <a:lumOff val="40000"/>
                  </a:schemeClr>
                </a:solidFill>
              </a:rPr>
              <a:t>I learned how to create conditional logic in Qualtrics. I </a:t>
            </a:r>
            <a:r>
              <a:rPr lang="en" dirty="0" err="1">
                <a:solidFill>
                  <a:schemeClr val="tx1">
                    <a:lumMod val="60000"/>
                    <a:lumOff val="40000"/>
                  </a:schemeClr>
                </a:solidFill>
              </a:rPr>
              <a:t>familiarised</a:t>
            </a:r>
            <a:r>
              <a:rPr lang="en" dirty="0">
                <a:solidFill>
                  <a:schemeClr val="tx1">
                    <a:lumMod val="60000"/>
                    <a:lumOff val="40000"/>
                  </a:schemeClr>
                </a:solidFill>
              </a:rPr>
              <a:t> myself with the basics of R, such as vectors, matrices and </a:t>
            </a:r>
            <a:r>
              <a:rPr lang="en" dirty="0" err="1">
                <a:solidFill>
                  <a:schemeClr val="tx1">
                    <a:lumMod val="60000"/>
                    <a:lumOff val="40000"/>
                  </a:schemeClr>
                </a:solidFill>
              </a:rPr>
              <a:t>dataframes</a:t>
            </a:r>
            <a:r>
              <a:rPr lang="en" dirty="0">
                <a:solidFill>
                  <a:schemeClr val="tx1">
                    <a:lumMod val="60000"/>
                    <a:lumOff val="40000"/>
                  </a:schemeClr>
                </a:solidFill>
              </a:rPr>
              <a:t>.</a:t>
            </a:r>
          </a:p>
          <a:p>
            <a:pPr marL="182880" indent="-154940"/>
            <a:r>
              <a:rPr lang="en" dirty="0"/>
              <a:t>What could be added as an Action point looking forward to next week?</a:t>
            </a:r>
            <a:br>
              <a:rPr lang="en" dirty="0"/>
            </a:br>
            <a:r>
              <a:rPr lang="en" dirty="0">
                <a:solidFill>
                  <a:schemeClr val="tx1">
                    <a:lumMod val="60000"/>
                    <a:lumOff val="40000"/>
                  </a:schemeClr>
                </a:solidFill>
              </a:rPr>
              <a:t>- Finish all the </a:t>
            </a:r>
            <a:r>
              <a:rPr lang="en" dirty="0" err="1">
                <a:solidFill>
                  <a:schemeClr val="tx1">
                    <a:lumMod val="60000"/>
                    <a:lumOff val="40000"/>
                  </a:schemeClr>
                </a:solidFill>
              </a:rPr>
              <a:t>DataCamp</a:t>
            </a:r>
            <a:r>
              <a:rPr lang="en" dirty="0">
                <a:solidFill>
                  <a:schemeClr val="tx1">
                    <a:lumMod val="60000"/>
                    <a:lumOff val="40000"/>
                  </a:schemeClr>
                </a:solidFill>
              </a:rPr>
              <a:t> courses from the Inferential Statistics: A Primer module</a:t>
            </a:r>
            <a:br>
              <a:rPr lang="en" dirty="0">
                <a:solidFill>
                  <a:schemeClr val="tx1">
                    <a:lumMod val="60000"/>
                    <a:lumOff val="40000"/>
                  </a:schemeClr>
                </a:solidFill>
              </a:rPr>
            </a:br>
            <a:r>
              <a:rPr lang="en" dirty="0">
                <a:solidFill>
                  <a:schemeClr val="tx1">
                    <a:lumMod val="60000"/>
                    <a:lumOff val="40000"/>
                  </a:schemeClr>
                </a:solidFill>
              </a:rPr>
              <a:t>- Prepare the final outline of my research paper</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140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Log</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descr="A screenshot of a computer&#10;&#10;Description automatically generated">
            <a:extLst>
              <a:ext uri="{FF2B5EF4-FFF2-40B4-BE49-F238E27FC236}">
                <a16:creationId xmlns:a16="http://schemas.microsoft.com/office/drawing/2014/main" id="{931F9455-8CA9-E71E-A351-DDB868675A12}"/>
              </a:ext>
            </a:extLst>
          </p:cNvPr>
          <p:cNvPicPr>
            <a:picLocks noChangeAspect="1"/>
          </p:cNvPicPr>
          <p:nvPr/>
        </p:nvPicPr>
        <p:blipFill>
          <a:blip r:embed="rId3"/>
          <a:stretch>
            <a:fillRect/>
          </a:stretch>
        </p:blipFill>
        <p:spPr>
          <a:xfrm>
            <a:off x="290072" y="1114785"/>
            <a:ext cx="4371255" cy="3019586"/>
          </a:xfrm>
          <a:prstGeom prst="rect">
            <a:avLst/>
          </a:prstGeom>
        </p:spPr>
      </p:pic>
      <p:sp>
        <p:nvSpPr>
          <p:cNvPr id="10" name="TextBox 9">
            <a:extLst>
              <a:ext uri="{FF2B5EF4-FFF2-40B4-BE49-F238E27FC236}">
                <a16:creationId xmlns:a16="http://schemas.microsoft.com/office/drawing/2014/main" id="{D2CCB3F9-2950-247E-5BCD-B53E0AD91D9D}"/>
              </a:ext>
            </a:extLst>
          </p:cNvPr>
          <p:cNvSpPr txBox="1"/>
          <p:nvPr/>
        </p:nvSpPr>
        <p:spPr>
          <a:xfrm>
            <a:off x="290551" y="4192600"/>
            <a:ext cx="277345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rgbClr val="FFFFFF"/>
                </a:solidFill>
              </a:rPr>
              <a:t>Integrated survey questions</a:t>
            </a:r>
          </a:p>
        </p:txBody>
      </p:sp>
      <p:pic>
        <p:nvPicPr>
          <p:cNvPr id="2" name="Picture 1" descr="A certificate of completion&#10;&#10;Description automatically generated">
            <a:extLst>
              <a:ext uri="{FF2B5EF4-FFF2-40B4-BE49-F238E27FC236}">
                <a16:creationId xmlns:a16="http://schemas.microsoft.com/office/drawing/2014/main" id="{3EBFEE34-4F2E-7D82-696A-1B051F9DBB15}"/>
              </a:ext>
            </a:extLst>
          </p:cNvPr>
          <p:cNvPicPr>
            <a:picLocks noChangeAspect="1"/>
          </p:cNvPicPr>
          <p:nvPr/>
        </p:nvPicPr>
        <p:blipFill>
          <a:blip r:embed="rId4"/>
          <a:stretch>
            <a:fillRect/>
          </a:stretch>
        </p:blipFill>
        <p:spPr>
          <a:xfrm>
            <a:off x="5135816" y="732933"/>
            <a:ext cx="3194637" cy="1843072"/>
          </a:xfrm>
          <a:prstGeom prst="rect">
            <a:avLst/>
          </a:prstGeom>
        </p:spPr>
      </p:pic>
      <p:sp>
        <p:nvSpPr>
          <p:cNvPr id="4" name="TextBox 3">
            <a:extLst>
              <a:ext uri="{FF2B5EF4-FFF2-40B4-BE49-F238E27FC236}">
                <a16:creationId xmlns:a16="http://schemas.microsoft.com/office/drawing/2014/main" id="{4E4AFF8D-FCEB-A0C4-1C14-6068FD614EFA}"/>
              </a:ext>
            </a:extLst>
          </p:cNvPr>
          <p:cNvSpPr txBox="1"/>
          <p:nvPr/>
        </p:nvSpPr>
        <p:spPr>
          <a:xfrm>
            <a:off x="5136294" y="2574150"/>
            <a:ext cx="277345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hlinkClick r:id="rId5"/>
              </a:rPr>
              <a:t>Introduction to R.pdf</a:t>
            </a:r>
            <a:endParaRPr lang="en-US"/>
          </a:p>
        </p:txBody>
      </p:sp>
      <p:pic>
        <p:nvPicPr>
          <p:cNvPr id="5" name="Picture 4" descr="A white certificate with purple text and blue text&#10;&#10;Description automatically generated">
            <a:extLst>
              <a:ext uri="{FF2B5EF4-FFF2-40B4-BE49-F238E27FC236}">
                <a16:creationId xmlns:a16="http://schemas.microsoft.com/office/drawing/2014/main" id="{582A674F-DB03-EDE5-457C-08F3EB73B015}"/>
              </a:ext>
            </a:extLst>
          </p:cNvPr>
          <p:cNvPicPr>
            <a:picLocks noChangeAspect="1"/>
          </p:cNvPicPr>
          <p:nvPr/>
        </p:nvPicPr>
        <p:blipFill>
          <a:blip r:embed="rId6"/>
          <a:stretch>
            <a:fillRect/>
          </a:stretch>
        </p:blipFill>
        <p:spPr>
          <a:xfrm>
            <a:off x="5203051" y="2876506"/>
            <a:ext cx="2978524" cy="1714909"/>
          </a:xfrm>
          <a:prstGeom prst="rect">
            <a:avLst/>
          </a:prstGeom>
        </p:spPr>
      </p:pic>
      <p:sp>
        <p:nvSpPr>
          <p:cNvPr id="6" name="TextBox 2">
            <a:extLst>
              <a:ext uri="{FF2B5EF4-FFF2-40B4-BE49-F238E27FC236}">
                <a16:creationId xmlns:a16="http://schemas.microsoft.com/office/drawing/2014/main" id="{B1AB7951-5664-5249-0520-DF979C72FB24}"/>
              </a:ext>
            </a:extLst>
          </p:cNvPr>
          <p:cNvSpPr txBox="1"/>
          <p:nvPr/>
        </p:nvSpPr>
        <p:spPr>
          <a:xfrm>
            <a:off x="5135815" y="4571520"/>
            <a:ext cx="3026549"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solidFill>
                  <a:srgbClr val="E6EDF3"/>
                </a:solidFill>
                <a:latin typeface="-apple-system"/>
                <a:hlinkClick r:id="rId7"/>
              </a:rPr>
              <a:t>Intermediate R.pdf</a:t>
            </a:r>
          </a:p>
          <a:p>
            <a:endParaRPr lang="en-US" b="1">
              <a:solidFill>
                <a:srgbClr val="E6EDF3"/>
              </a:solidFill>
              <a:latin typeface="-apple-system"/>
            </a:endParaRPr>
          </a:p>
        </p:txBody>
      </p:sp>
    </p:spTree>
    <p:extLst>
      <p:ext uri="{BB962C8B-B14F-4D97-AF65-F5344CB8AC3E}">
        <p14:creationId xmlns:p14="http://schemas.microsoft.com/office/powerpoint/2010/main" val="362429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Tree>
    <p:extLst>
      <p:ext uri="{BB962C8B-B14F-4D97-AF65-F5344CB8AC3E}">
        <p14:creationId xmlns:p14="http://schemas.microsoft.com/office/powerpoint/2010/main" val="1600689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en" dirty="0"/>
              <a:t>What goal(s) did you set for this week?</a:t>
            </a:r>
            <a:br>
              <a:rPr lang="en" dirty="0"/>
            </a:br>
            <a:r>
              <a:rPr lang="en" dirty="0">
                <a:solidFill>
                  <a:schemeClr val="tx1">
                    <a:lumMod val="60000"/>
                    <a:lumOff val="40000"/>
                  </a:schemeClr>
                </a:solidFill>
              </a:rPr>
              <a:t>- Finish all the </a:t>
            </a:r>
            <a:r>
              <a:rPr lang="en" dirty="0" err="1">
                <a:solidFill>
                  <a:schemeClr val="tx1">
                    <a:lumMod val="60000"/>
                    <a:lumOff val="40000"/>
                  </a:schemeClr>
                </a:solidFill>
              </a:rPr>
              <a:t>DataCamp</a:t>
            </a:r>
            <a:r>
              <a:rPr lang="en" dirty="0">
                <a:solidFill>
                  <a:schemeClr val="tx1">
                    <a:lumMod val="60000"/>
                    <a:lumOff val="40000"/>
                  </a:schemeClr>
                </a:solidFill>
              </a:rPr>
              <a:t> courses from the Inferential Statistics: A Primer module</a:t>
            </a:r>
            <a:br>
              <a:rPr lang="en" dirty="0">
                <a:solidFill>
                  <a:schemeClr val="tx1">
                    <a:lumMod val="60000"/>
                    <a:lumOff val="40000"/>
                  </a:schemeClr>
                </a:solidFill>
              </a:rPr>
            </a:br>
            <a:r>
              <a:rPr lang="en" dirty="0">
                <a:solidFill>
                  <a:schemeClr val="tx1">
                    <a:lumMod val="60000"/>
                    <a:lumOff val="40000"/>
                  </a:schemeClr>
                </a:solidFill>
              </a:rPr>
              <a:t>- Prepare the final outline of my research paper</a:t>
            </a:r>
            <a:endParaRPr dirty="0">
              <a:solidFill>
                <a:schemeClr val="tx1">
                  <a:lumMod val="60000"/>
                  <a:lumOff val="40000"/>
                </a:schemeClr>
              </a:solidFill>
            </a:endParaRPr>
          </a:p>
          <a:p>
            <a:pPr marL="182880" indent="-154940"/>
            <a:r>
              <a:rPr lang="en" dirty="0"/>
              <a:t>What have you actually been able to do? </a:t>
            </a:r>
            <a:br>
              <a:rPr lang="en" dirty="0"/>
            </a:br>
            <a:r>
              <a:rPr lang="en" dirty="0">
                <a:solidFill>
                  <a:schemeClr val="tx1">
                    <a:lumMod val="60000"/>
                    <a:lumOff val="40000"/>
                  </a:schemeClr>
                </a:solidFill>
              </a:rPr>
              <a:t>- I was able to finish all the remaining </a:t>
            </a:r>
            <a:r>
              <a:rPr lang="en" err="1">
                <a:solidFill>
                  <a:schemeClr val="tx1">
                    <a:lumMod val="60000"/>
                    <a:lumOff val="40000"/>
                  </a:schemeClr>
                </a:solidFill>
              </a:rPr>
              <a:t>DataCamp</a:t>
            </a:r>
            <a:r>
              <a:rPr lang="en" dirty="0">
                <a:solidFill>
                  <a:schemeClr val="tx1">
                    <a:lumMod val="60000"/>
                    <a:lumOff val="40000"/>
                  </a:schemeClr>
                </a:solidFill>
              </a:rPr>
              <a:t> courses. The evidence can be found on the following pages.</a:t>
            </a:r>
            <a:br>
              <a:rPr lang="en" dirty="0"/>
            </a:br>
            <a:r>
              <a:rPr lang="en" dirty="0">
                <a:solidFill>
                  <a:schemeClr val="tx1">
                    <a:lumMod val="60000"/>
                    <a:lumOff val="40000"/>
                  </a:schemeClr>
                </a:solidFill>
              </a:rPr>
              <a:t>- I prepared the paper outline and it looks as follows:</a:t>
            </a:r>
            <a:br>
              <a:rPr lang="en" dirty="0"/>
            </a:br>
            <a:r>
              <a:rPr lang="en" dirty="0">
                <a:solidFill>
                  <a:schemeClr val="tx1">
                    <a:lumMod val="60000"/>
                    <a:lumOff val="40000"/>
                  </a:schemeClr>
                </a:solidFill>
              </a:rPr>
              <a:t>Abstract, Introduction, Literature Review, Hypotheses, Methods, Discussion, References </a:t>
            </a:r>
          </a:p>
          <a:p>
            <a:pPr marL="27940" lvl="0" indent="0" algn="l" rtl="0">
              <a:spcBef>
                <a:spcPts val="0"/>
              </a:spcBef>
              <a:spcAft>
                <a:spcPts val="0"/>
              </a:spcAft>
              <a:buSzPts val="1000"/>
              <a:buNone/>
            </a:pPr>
            <a:endParaRPr lang="en"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indent="-154940"/>
            <a:r>
              <a:rPr lang="en" dirty="0"/>
              <a:t>How did the week go? </a:t>
            </a:r>
            <a:br>
              <a:rPr lang="en" dirty="0"/>
            </a:br>
            <a:r>
              <a:rPr lang="en" dirty="0">
                <a:solidFill>
                  <a:schemeClr val="tx1">
                    <a:lumMod val="60000"/>
                    <a:lumOff val="40000"/>
                  </a:schemeClr>
                </a:solidFill>
              </a:rPr>
              <a:t>The week went fairly well overall. I focused mainly on completing the remaining </a:t>
            </a:r>
            <a:r>
              <a:rPr lang="en" dirty="0" err="1">
                <a:solidFill>
                  <a:schemeClr val="tx1">
                    <a:lumMod val="60000"/>
                    <a:lumOff val="40000"/>
                  </a:schemeClr>
                </a:solidFill>
              </a:rPr>
              <a:t>Datacamp</a:t>
            </a:r>
            <a:r>
              <a:rPr lang="en" dirty="0">
                <a:solidFill>
                  <a:schemeClr val="tx1">
                    <a:lumMod val="60000"/>
                    <a:lumOff val="40000"/>
                  </a:schemeClr>
                </a:solidFill>
              </a:rPr>
              <a:t> courses on Statistics, Probability, Sampling, and Hypothesis Testing in R. </a:t>
            </a:r>
            <a:endParaRPr>
              <a:solidFill>
                <a:schemeClr val="tx1">
                  <a:lumMod val="60000"/>
                  <a:lumOff val="40000"/>
                </a:schemeClr>
              </a:solidFill>
            </a:endParaRPr>
          </a:p>
          <a:p>
            <a:pPr marL="182880" indent="-154940"/>
            <a:r>
              <a:rPr lang="en" dirty="0"/>
              <a:t>What went well? </a:t>
            </a:r>
            <a:br>
              <a:rPr lang="en" dirty="0"/>
            </a:br>
            <a:r>
              <a:rPr lang="en" dirty="0">
                <a:solidFill>
                  <a:schemeClr val="tx1">
                    <a:lumMod val="60000"/>
                    <a:lumOff val="40000"/>
                  </a:schemeClr>
                </a:solidFill>
              </a:rPr>
              <a:t>I was able to finish all those courses this week, which means my mind can now my mind can be focused solely on writing my research paper and finishing the project.</a:t>
            </a:r>
          </a:p>
          <a:p>
            <a:pPr marL="182880" indent="-154940"/>
            <a:r>
              <a:rPr lang="en" dirty="0"/>
              <a:t>What didn’t go so well? </a:t>
            </a:r>
            <a:br>
              <a:rPr lang="en" dirty="0"/>
            </a:br>
            <a:r>
              <a:rPr lang="en" dirty="0">
                <a:solidFill>
                  <a:schemeClr val="tx1">
                    <a:lumMod val="60000"/>
                    <a:lumOff val="40000"/>
                  </a:schemeClr>
                </a:solidFill>
              </a:rPr>
              <a:t>After the Statistics course, I started facing difficulties in grasping the</a:t>
            </a:r>
            <a:r>
              <a:rPr lang="en" dirty="0"/>
              <a:t> </a:t>
            </a:r>
            <a:r>
              <a:rPr lang="en" dirty="0">
                <a:solidFill>
                  <a:schemeClr val="tx1">
                    <a:lumMod val="60000"/>
                    <a:lumOff val="40000"/>
                  </a:schemeClr>
                </a:solidFill>
              </a:rPr>
              <a:t>material. After spending some extra time, I was able to complete the </a:t>
            </a:r>
            <a:r>
              <a:rPr lang="en" dirty="0" err="1">
                <a:solidFill>
                  <a:schemeClr val="tx1">
                    <a:lumMod val="60000"/>
                    <a:lumOff val="40000"/>
                  </a:schemeClr>
                </a:solidFill>
              </a:rPr>
              <a:t>DataCamp</a:t>
            </a:r>
            <a:r>
              <a:rPr lang="en" dirty="0">
                <a:solidFill>
                  <a:schemeClr val="tx1">
                    <a:lumMod val="60000"/>
                    <a:lumOff val="40000"/>
                  </a:schemeClr>
                </a:solidFill>
              </a:rPr>
              <a:t> assignments, but I feel that I haven't really taken much out of them.</a:t>
            </a:r>
            <a:endParaRPr dirty="0">
              <a:solidFill>
                <a:schemeClr val="tx1">
                  <a:lumMod val="60000"/>
                  <a:lumOff val="40000"/>
                </a:schemeClr>
              </a:solidFill>
            </a:endParaRPr>
          </a:p>
          <a:p>
            <a:pPr marL="182880" indent="-154940"/>
            <a:r>
              <a:rPr lang="en" dirty="0"/>
              <a:t>What did you learn? </a:t>
            </a:r>
            <a:br>
              <a:rPr lang="en" dirty="0"/>
            </a:br>
            <a:r>
              <a:rPr lang="en" dirty="0">
                <a:solidFill>
                  <a:schemeClr val="tx1">
                    <a:lumMod val="60000"/>
                    <a:lumOff val="40000"/>
                  </a:schemeClr>
                </a:solidFill>
              </a:rPr>
              <a:t>This week I kept developing my R skills and learned how to perform statistical and probabilistic analysis.</a:t>
            </a:r>
          </a:p>
          <a:p>
            <a:pPr marL="182880" indent="-154940"/>
            <a:r>
              <a:rPr lang="en" dirty="0"/>
              <a:t>What could be added as an Action point looking forward to next week?</a:t>
            </a:r>
            <a:br>
              <a:rPr lang="en" dirty="0"/>
            </a:br>
            <a:r>
              <a:rPr lang="en" dirty="0">
                <a:solidFill>
                  <a:schemeClr val="tx1">
                    <a:lumMod val="60000"/>
                    <a:lumOff val="40000"/>
                  </a:schemeClr>
                </a:solidFill>
              </a:rPr>
              <a:t>- Start writing the research paper. Finish the Methods section.</a:t>
            </a:r>
            <a:endParaRPr dirty="0">
              <a:solidFill>
                <a:schemeClr val="tx1">
                  <a:lumMod val="60000"/>
                  <a:lumOff val="40000"/>
                </a:schemeClr>
              </a:solidFill>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163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Log</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8D46EA3C-FA8D-3BDE-0554-C51948463255}"/>
              </a:ext>
            </a:extLst>
          </p:cNvPr>
          <p:cNvPicPr>
            <a:picLocks noChangeAspect="1"/>
          </p:cNvPicPr>
          <p:nvPr/>
        </p:nvPicPr>
        <p:blipFill>
          <a:blip r:embed="rId3"/>
          <a:stretch>
            <a:fillRect/>
          </a:stretch>
        </p:blipFill>
        <p:spPr>
          <a:xfrm>
            <a:off x="290072" y="1265056"/>
            <a:ext cx="2954511" cy="1710513"/>
          </a:xfrm>
          <a:prstGeom prst="rect">
            <a:avLst/>
          </a:prstGeom>
        </p:spPr>
      </p:pic>
      <p:sp>
        <p:nvSpPr>
          <p:cNvPr id="4" name="TextBox 3">
            <a:extLst>
              <a:ext uri="{FF2B5EF4-FFF2-40B4-BE49-F238E27FC236}">
                <a16:creationId xmlns:a16="http://schemas.microsoft.com/office/drawing/2014/main" id="{175C603A-D7DD-0AB8-D96B-BC93FF7C894A}"/>
              </a:ext>
            </a:extLst>
          </p:cNvPr>
          <p:cNvSpPr txBox="1"/>
          <p:nvPr/>
        </p:nvSpPr>
        <p:spPr>
          <a:xfrm>
            <a:off x="290072" y="3044318"/>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E6EDF3"/>
                </a:solidFill>
                <a:latin typeface="-apple-system"/>
                <a:hlinkClick r:id="rId4"/>
              </a:rPr>
              <a:t>Introduction to Statistics in R.pdf</a:t>
            </a:r>
          </a:p>
          <a:p>
            <a:endParaRPr lang="en-US" b="1">
              <a:solidFill>
                <a:srgbClr val="E6EDF3"/>
              </a:solidFill>
              <a:latin typeface="-apple-system"/>
            </a:endParaRPr>
          </a:p>
        </p:txBody>
      </p:sp>
      <p:pic>
        <p:nvPicPr>
          <p:cNvPr id="3" name="Picture 2" descr="A certificate of completion&#10;&#10;Description automatically generated">
            <a:extLst>
              <a:ext uri="{FF2B5EF4-FFF2-40B4-BE49-F238E27FC236}">
                <a16:creationId xmlns:a16="http://schemas.microsoft.com/office/drawing/2014/main" id="{12B52F00-2C13-969B-0B71-1C5A251B9DF8}"/>
              </a:ext>
            </a:extLst>
          </p:cNvPr>
          <p:cNvPicPr>
            <a:picLocks noChangeAspect="1"/>
          </p:cNvPicPr>
          <p:nvPr/>
        </p:nvPicPr>
        <p:blipFill>
          <a:blip r:embed="rId5"/>
          <a:stretch>
            <a:fillRect/>
          </a:stretch>
        </p:blipFill>
        <p:spPr>
          <a:xfrm>
            <a:off x="3315660" y="1264119"/>
            <a:ext cx="2743200" cy="1669163"/>
          </a:xfrm>
          <a:prstGeom prst="rect">
            <a:avLst/>
          </a:prstGeom>
        </p:spPr>
      </p:pic>
      <p:sp>
        <p:nvSpPr>
          <p:cNvPr id="5" name="TextBox 4">
            <a:extLst>
              <a:ext uri="{FF2B5EF4-FFF2-40B4-BE49-F238E27FC236}">
                <a16:creationId xmlns:a16="http://schemas.microsoft.com/office/drawing/2014/main" id="{71D27D43-7F2E-2ECE-3698-D94F4E7A3934}"/>
              </a:ext>
            </a:extLst>
          </p:cNvPr>
          <p:cNvSpPr txBox="1"/>
          <p:nvPr/>
        </p:nvSpPr>
        <p:spPr>
          <a:xfrm>
            <a:off x="3315661" y="3010700"/>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E6EDF3"/>
                </a:solidFill>
                <a:latin typeface="-apple-system"/>
                <a:hlinkClick r:id="rId6"/>
              </a:rPr>
              <a:t>Foundations of Probability in R.pdf</a:t>
            </a:r>
          </a:p>
          <a:p>
            <a:endParaRPr lang="en-US" b="1">
              <a:solidFill>
                <a:srgbClr val="E6EDF3"/>
              </a:solidFill>
              <a:latin typeface="-apple-system"/>
            </a:endParaRPr>
          </a:p>
        </p:txBody>
      </p:sp>
    </p:spTree>
    <p:extLst>
      <p:ext uri="{BB962C8B-B14F-4D97-AF65-F5344CB8AC3E}">
        <p14:creationId xmlns:p14="http://schemas.microsoft.com/office/powerpoint/2010/main" val="4292409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Log</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descr="A certificate of completion&#10;&#10;Description automatically generated">
            <a:extLst>
              <a:ext uri="{FF2B5EF4-FFF2-40B4-BE49-F238E27FC236}">
                <a16:creationId xmlns:a16="http://schemas.microsoft.com/office/drawing/2014/main" id="{ABD548C5-FC07-61C2-3DD8-AD9818CC31DD}"/>
              </a:ext>
            </a:extLst>
          </p:cNvPr>
          <p:cNvPicPr>
            <a:picLocks noChangeAspect="1"/>
          </p:cNvPicPr>
          <p:nvPr/>
        </p:nvPicPr>
        <p:blipFill>
          <a:blip r:embed="rId3"/>
          <a:stretch>
            <a:fillRect/>
          </a:stretch>
        </p:blipFill>
        <p:spPr>
          <a:xfrm>
            <a:off x="290072" y="1318080"/>
            <a:ext cx="2743200" cy="1575652"/>
          </a:xfrm>
          <a:prstGeom prst="rect">
            <a:avLst/>
          </a:prstGeom>
        </p:spPr>
      </p:pic>
      <p:sp>
        <p:nvSpPr>
          <p:cNvPr id="7" name="TextBox 6">
            <a:extLst>
              <a:ext uri="{FF2B5EF4-FFF2-40B4-BE49-F238E27FC236}">
                <a16:creationId xmlns:a16="http://schemas.microsoft.com/office/drawing/2014/main" id="{31830745-44A7-0241-6CEA-25778E13307F}"/>
              </a:ext>
            </a:extLst>
          </p:cNvPr>
          <p:cNvSpPr txBox="1"/>
          <p:nvPr/>
        </p:nvSpPr>
        <p:spPr>
          <a:xfrm>
            <a:off x="290072" y="3005898"/>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E6EDF3"/>
                </a:solidFill>
                <a:latin typeface="-apple-system"/>
                <a:hlinkClick r:id="rId4"/>
              </a:rPr>
              <a:t>Sampling in R.pdf</a:t>
            </a:r>
          </a:p>
          <a:p>
            <a:endParaRPr lang="en-US" b="1">
              <a:solidFill>
                <a:srgbClr val="E6EDF3"/>
              </a:solidFill>
              <a:latin typeface="-apple-system"/>
            </a:endParaRPr>
          </a:p>
        </p:txBody>
      </p:sp>
      <p:pic>
        <p:nvPicPr>
          <p:cNvPr id="2" name="Picture 1" descr="A white certificate with blue text and black text&#10;&#10;Description automatically generated">
            <a:extLst>
              <a:ext uri="{FF2B5EF4-FFF2-40B4-BE49-F238E27FC236}">
                <a16:creationId xmlns:a16="http://schemas.microsoft.com/office/drawing/2014/main" id="{FAA08828-1F8D-B715-7778-66EFE94B51DA}"/>
              </a:ext>
            </a:extLst>
          </p:cNvPr>
          <p:cNvPicPr>
            <a:picLocks noChangeAspect="1"/>
          </p:cNvPicPr>
          <p:nvPr/>
        </p:nvPicPr>
        <p:blipFill>
          <a:blip r:embed="rId5"/>
          <a:stretch>
            <a:fillRect/>
          </a:stretch>
        </p:blipFill>
        <p:spPr>
          <a:xfrm>
            <a:off x="3200400" y="1318193"/>
            <a:ext cx="2743200" cy="1575424"/>
          </a:xfrm>
          <a:prstGeom prst="rect">
            <a:avLst/>
          </a:prstGeom>
        </p:spPr>
      </p:pic>
      <p:sp>
        <p:nvSpPr>
          <p:cNvPr id="3" name="TextBox 2">
            <a:extLst>
              <a:ext uri="{FF2B5EF4-FFF2-40B4-BE49-F238E27FC236}">
                <a16:creationId xmlns:a16="http://schemas.microsoft.com/office/drawing/2014/main" id="{2CC1AD23-4FD6-E05B-520E-AB975024D4A2}"/>
              </a:ext>
            </a:extLst>
          </p:cNvPr>
          <p:cNvSpPr txBox="1"/>
          <p:nvPr/>
        </p:nvSpPr>
        <p:spPr>
          <a:xfrm>
            <a:off x="3200400" y="3005898"/>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E6EDF3"/>
                </a:solidFill>
                <a:latin typeface="-apple-system"/>
                <a:hlinkClick r:id="rId6"/>
              </a:rPr>
              <a:t>Hypothesis Testing in R.pdf</a:t>
            </a:r>
          </a:p>
          <a:p>
            <a:endParaRPr lang="en-US" b="1">
              <a:solidFill>
                <a:srgbClr val="E6EDF3"/>
              </a:solidFill>
              <a:latin typeface="-apple-system"/>
            </a:endParaRPr>
          </a:p>
        </p:txBody>
      </p:sp>
    </p:spTree>
    <p:extLst>
      <p:ext uri="{BB962C8B-B14F-4D97-AF65-F5344CB8AC3E}">
        <p14:creationId xmlns:p14="http://schemas.microsoft.com/office/powerpoint/2010/main" val="228690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en" b="1" dirty="0"/>
              <a:t>[Francisco]</a:t>
            </a:r>
            <a:r>
              <a:rPr lang="en" dirty="0"/>
              <a:t> </a:t>
            </a:r>
            <a:br>
              <a:rPr lang="en" dirty="0"/>
            </a:br>
            <a:r>
              <a:rPr lang="en" dirty="0"/>
              <a:t>Instead of recording your interview with a voice recorder and using an external AI tool to transcribe it, schedule a call on Microsoft Teams and then use it during your interview to record it.</a:t>
            </a:r>
            <a:br>
              <a:rPr lang="en" dirty="0"/>
            </a:br>
            <a:br>
              <a:rPr lang="en" dirty="0"/>
            </a:br>
            <a:r>
              <a:rPr lang="en" b="1" dirty="0"/>
              <a:t>Action taken</a:t>
            </a:r>
            <a:r>
              <a:rPr lang="en" dirty="0"/>
              <a:t>: Recorded my interviews with Microsoft Teams and recommended it to others</a:t>
            </a:r>
          </a:p>
          <a:p>
            <a:pPr marL="27940" indent="0">
              <a:buNone/>
            </a:pPr>
            <a:endParaRPr lang="en"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Tree>
    <p:extLst>
      <p:ext uri="{BB962C8B-B14F-4D97-AF65-F5344CB8AC3E}">
        <p14:creationId xmlns:p14="http://schemas.microsoft.com/office/powerpoint/2010/main" val="2397875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274320" y="308799"/>
            <a:ext cx="2560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Learning Log</a:t>
            </a:r>
            <a:endParaRPr/>
          </a:p>
          <a:p>
            <a:pPr marL="0" lvl="0" indent="0" algn="ctr" rtl="0">
              <a:spcBef>
                <a:spcPts val="0"/>
              </a:spcBef>
              <a:spcAft>
                <a:spcPts val="0"/>
              </a:spcAft>
              <a:buNone/>
            </a:pPr>
            <a:r>
              <a:rPr lang="en"/>
              <a:t>Structure</a:t>
            </a:r>
            <a:endParaRPr/>
          </a:p>
        </p:txBody>
      </p:sp>
      <p:sp>
        <p:nvSpPr>
          <p:cNvPr id="109" name="Google Shape;109;p14"/>
          <p:cNvSpPr txBox="1">
            <a:spLocks noGrp="1"/>
          </p:cNvSpPr>
          <p:nvPr>
            <p:ph type="subTitle" idx="1"/>
          </p:nvPr>
        </p:nvSpPr>
        <p:spPr>
          <a:xfrm>
            <a:off x="274320" y="1860700"/>
            <a:ext cx="2560200" cy="30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Section A</a:t>
            </a:r>
            <a:endParaRPr sz="1400"/>
          </a:p>
          <a:p>
            <a:pPr marL="182880" lvl="0" indent="-180340" algn="l" rtl="0">
              <a:spcBef>
                <a:spcPts val="0"/>
              </a:spcBef>
              <a:spcAft>
                <a:spcPts val="0"/>
              </a:spcAft>
              <a:buSzPts val="1400"/>
              <a:buChar char="●"/>
            </a:pPr>
            <a:r>
              <a:rPr lang="en" sz="1400"/>
              <a:t>Starting this block</a:t>
            </a:r>
            <a:endParaRPr sz="1400"/>
          </a:p>
          <a:p>
            <a:pPr marL="182880" lvl="0" indent="-180340" algn="l" rtl="0">
              <a:spcBef>
                <a:spcPts val="0"/>
              </a:spcBef>
              <a:spcAft>
                <a:spcPts val="0"/>
              </a:spcAft>
              <a:buSzPts val="1400"/>
              <a:buChar char="●"/>
            </a:pPr>
            <a:r>
              <a:rPr lang="en" sz="1400"/>
              <a:t>Goals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Section B </a:t>
            </a:r>
            <a:endParaRPr sz="1400"/>
          </a:p>
          <a:p>
            <a:pPr marL="182880" lvl="0" indent="-180340" algn="l" rtl="0">
              <a:spcBef>
                <a:spcPts val="0"/>
              </a:spcBef>
              <a:spcAft>
                <a:spcPts val="0"/>
              </a:spcAft>
              <a:buSzPts val="1400"/>
              <a:buChar char="●"/>
            </a:pPr>
            <a:r>
              <a:rPr lang="en" sz="1400"/>
              <a:t>ILO section</a:t>
            </a:r>
            <a:endParaRPr sz="1400"/>
          </a:p>
          <a:p>
            <a:pPr marL="182880" lvl="0" indent="-180340" algn="l" rtl="0">
              <a:spcBef>
                <a:spcPts val="0"/>
              </a:spcBef>
              <a:spcAft>
                <a:spcPts val="0"/>
              </a:spcAft>
              <a:buSzPts val="1400"/>
              <a:buChar char="●"/>
            </a:pPr>
            <a:r>
              <a:rPr lang="en" sz="1400"/>
              <a:t>Week log section</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Section C</a:t>
            </a:r>
            <a:endParaRPr sz="1400"/>
          </a:p>
          <a:p>
            <a:pPr marL="182880" lvl="0" indent="-180340" algn="l" rtl="0">
              <a:spcBef>
                <a:spcPts val="0"/>
              </a:spcBef>
              <a:spcAft>
                <a:spcPts val="0"/>
              </a:spcAft>
              <a:buSzPts val="1400"/>
              <a:buChar char="●"/>
            </a:pPr>
            <a:r>
              <a:rPr lang="en" sz="1400"/>
              <a:t>Block reflection</a:t>
            </a:r>
            <a:endParaRPr sz="1400"/>
          </a:p>
        </p:txBody>
      </p:sp>
      <p:sp>
        <p:nvSpPr>
          <p:cNvPr id="110" name="Google Shape;110;p14"/>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u="sng"/>
              <a:t>Section A - My Plan		</a:t>
            </a:r>
            <a:r>
              <a:rPr lang="en" i="1"/>
              <a:t>Must be completed in </a:t>
            </a:r>
            <a:r>
              <a:rPr lang="en" i="1" u="sng"/>
              <a:t>week 1</a:t>
            </a:r>
            <a:endParaRPr i="1" u="sng"/>
          </a:p>
          <a:p>
            <a:pPr marL="0" lvl="0" indent="0" algn="l" rtl="0">
              <a:spcBef>
                <a:spcPts val="800"/>
              </a:spcBef>
              <a:spcAft>
                <a:spcPts val="0"/>
              </a:spcAft>
              <a:buNone/>
            </a:pPr>
            <a:r>
              <a:rPr lang="en"/>
              <a:t>Your plan describes your goals for the block. Starting with where you are right now, where do you want to be at the end of the block? I.e. what role(s) will you take responsibility for, and how will you demonstrate progress relevant to the ILOs for this block? What tasks and deliverables are best aligned with your role and the project brief?</a:t>
            </a:r>
            <a:endParaRPr/>
          </a:p>
          <a:p>
            <a:pPr marL="0" lvl="0" indent="0" algn="l" rtl="0">
              <a:spcBef>
                <a:spcPts val="800"/>
              </a:spcBef>
              <a:spcAft>
                <a:spcPts val="0"/>
              </a:spcAft>
              <a:buNone/>
            </a:pPr>
            <a:r>
              <a:rPr lang="en" sz="1200" b="1" u="sng"/>
              <a:t>Section B - ILO’s		</a:t>
            </a:r>
            <a:r>
              <a:rPr lang="en" i="1"/>
              <a:t>Must be completed in </a:t>
            </a:r>
            <a:r>
              <a:rPr lang="en" i="1" u="sng"/>
              <a:t>week </a:t>
            </a:r>
            <a:r>
              <a:rPr lang="en-NL" i="1" u="sng"/>
              <a:t>8</a:t>
            </a:r>
            <a:r>
              <a:rPr lang="en" i="1"/>
              <a:t> but should be updated </a:t>
            </a:r>
            <a:r>
              <a:rPr lang="en" i="1" u="sng"/>
              <a:t>regularly</a:t>
            </a:r>
            <a:endParaRPr i="1" u="sng"/>
          </a:p>
          <a:p>
            <a:pPr marL="0" lvl="0" indent="0" algn="l" rtl="0">
              <a:spcBef>
                <a:spcPts val="800"/>
              </a:spcBef>
              <a:spcAft>
                <a:spcPts val="0"/>
              </a:spcAft>
              <a:buNone/>
            </a:pPr>
            <a:r>
              <a:rPr lang="en"/>
              <a:t>This is where you link your evidence to each of the Intended Learning Outcomes of this block.</a:t>
            </a:r>
            <a:endParaRPr/>
          </a:p>
          <a:p>
            <a:pPr marL="0" lvl="0" indent="0" algn="l" rtl="0">
              <a:spcBef>
                <a:spcPts val="800"/>
              </a:spcBef>
              <a:spcAft>
                <a:spcPts val="0"/>
              </a:spcAft>
              <a:buNone/>
            </a:pPr>
            <a:r>
              <a:rPr lang="en" sz="1200" b="1" u="sng"/>
              <a:t>Section B - Weekly Log	</a:t>
            </a:r>
            <a:r>
              <a:rPr lang="en" i="1"/>
              <a:t>Must be updated </a:t>
            </a:r>
            <a:r>
              <a:rPr lang="en" i="1" u="sng"/>
              <a:t>every week</a:t>
            </a:r>
            <a:endParaRPr i="1" u="sng"/>
          </a:p>
          <a:p>
            <a:pPr marL="0" lvl="0" indent="0" algn="l" rtl="0">
              <a:spcBef>
                <a:spcPts val="80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80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800"/>
              </a:spcBef>
              <a:spcAft>
                <a:spcPts val="0"/>
              </a:spcAft>
              <a:buNone/>
            </a:pPr>
            <a:r>
              <a:rPr lang="en"/>
              <a:t>(Some reflection is almost always a good idea as it provides the foundation for Section C.)</a:t>
            </a:r>
            <a:endParaRPr/>
          </a:p>
          <a:p>
            <a:pPr marL="0" lvl="0" indent="0" algn="l" rtl="0">
              <a:spcBef>
                <a:spcPts val="800"/>
              </a:spcBef>
              <a:spcAft>
                <a:spcPts val="0"/>
              </a:spcAft>
              <a:buNone/>
            </a:pPr>
            <a:r>
              <a:rPr lang="en" sz="1200" b="1" u="sng"/>
              <a:t>Section C - Reflection	</a:t>
            </a:r>
            <a:r>
              <a:rPr lang="en" i="1"/>
              <a:t>Must be completed in </a:t>
            </a:r>
            <a:r>
              <a:rPr lang="en" i="1" u="sng"/>
              <a:t>week 8</a:t>
            </a:r>
            <a:endParaRPr i="1" u="sng"/>
          </a:p>
          <a:p>
            <a:pPr marL="0" lvl="0" indent="0" algn="l" rtl="0">
              <a:spcBef>
                <a:spcPts val="800"/>
              </a:spcBef>
              <a:spcAft>
                <a:spcPts val="800"/>
              </a:spcAft>
              <a:buNone/>
            </a:pPr>
            <a:r>
              <a:rPr lang="en"/>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en" dirty="0"/>
              <a:t>What goal(s) did you set for this week?</a:t>
            </a:r>
            <a:br>
              <a:rPr lang="en" dirty="0"/>
            </a:br>
            <a:r>
              <a:rPr lang="en" dirty="0">
                <a:solidFill>
                  <a:schemeClr val="tx1">
                    <a:lumMod val="60000"/>
                    <a:lumOff val="40000"/>
                  </a:schemeClr>
                </a:solidFill>
              </a:rPr>
              <a:t>- Start writing the research paper. Finish the Methods section.</a:t>
            </a:r>
            <a:endParaRPr dirty="0">
              <a:solidFill>
                <a:schemeClr val="tx1">
                  <a:lumMod val="60000"/>
                  <a:lumOff val="40000"/>
                </a:schemeClr>
              </a:solidFill>
            </a:endParaRPr>
          </a:p>
          <a:p>
            <a:pPr marL="182880" indent="-154940"/>
            <a:r>
              <a:rPr lang="en" dirty="0"/>
              <a:t>What have you actually been able to do? </a:t>
            </a:r>
            <a:br>
              <a:rPr lang="en" dirty="0"/>
            </a:br>
            <a:r>
              <a:rPr lang="en" dirty="0">
                <a:solidFill>
                  <a:schemeClr val="tx1">
                    <a:lumMod val="60000"/>
                    <a:lumOff val="40000"/>
                  </a:schemeClr>
                </a:solidFill>
              </a:rPr>
              <a:t>- I almost finished the Methods section. All that still needs to be done is completing the last paragraphs of the Procedure subsection</a:t>
            </a:r>
            <a:endParaRPr dirty="0">
              <a:solidFill>
                <a:schemeClr val="tx1">
                  <a:lumMod val="60000"/>
                  <a:lumOff val="40000"/>
                </a:schemeClr>
              </a:solidFill>
            </a:endParaRPr>
          </a:p>
          <a:p>
            <a:pPr marL="182880" indent="-154940"/>
            <a:r>
              <a:rPr lang="en" dirty="0"/>
              <a:t>Showcase the evidence of your progress (production artifacts, short descriptions-links-pictures animated gifs, etc.)</a:t>
            </a:r>
            <a:br>
              <a:rPr lang="en" dirty="0"/>
            </a:br>
            <a:r>
              <a:rPr lang="en" dirty="0"/>
              <a:t>- </a:t>
            </a:r>
            <a:r>
              <a:rPr lang="en" sz="1100" dirty="0">
                <a:hlinkClick r:id="rId3"/>
              </a:rPr>
              <a:t>EDA</a:t>
            </a:r>
            <a:br>
              <a:rPr lang="en" sz="1100" dirty="0"/>
            </a:br>
            <a:r>
              <a:rPr lang="en" sz="1100" dirty="0"/>
              <a:t>- </a:t>
            </a:r>
            <a:r>
              <a:rPr lang="en" sz="1100" dirty="0">
                <a:hlinkClick r:id="rId4"/>
              </a:rPr>
              <a:t>Interview transcripts</a:t>
            </a: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indent="-154940"/>
            <a:r>
              <a:rPr lang="en" dirty="0"/>
              <a:t>How did the week go? </a:t>
            </a:r>
            <a:br>
              <a:rPr lang="en" dirty="0"/>
            </a:br>
            <a:r>
              <a:rPr lang="en" dirty="0">
                <a:solidFill>
                  <a:schemeClr val="tx1">
                    <a:lumMod val="60000"/>
                    <a:lumOff val="40000"/>
                  </a:schemeClr>
                </a:solidFill>
              </a:rPr>
              <a:t>This week was quite busy for me as I focused on starting my research paper and specifically worked on writing the "Methods" section. I also aimed to perform a T-test to analyze the differences between students and staff.</a:t>
            </a:r>
            <a:endParaRPr dirty="0">
              <a:solidFill>
                <a:schemeClr val="tx1">
                  <a:lumMod val="60000"/>
                  <a:lumOff val="40000"/>
                </a:schemeClr>
              </a:solidFill>
            </a:endParaRPr>
          </a:p>
          <a:p>
            <a:pPr marL="182880" indent="-154940"/>
            <a:r>
              <a:rPr lang="en" dirty="0"/>
              <a:t>What went well? </a:t>
            </a:r>
            <a:br>
              <a:rPr lang="en" dirty="0"/>
            </a:br>
            <a:r>
              <a:rPr lang="en" dirty="0">
                <a:solidFill>
                  <a:schemeClr val="tx1">
                    <a:lumMod val="60000"/>
                    <a:lumOff val="40000"/>
                  </a:schemeClr>
                </a:solidFill>
              </a:rPr>
              <a:t>The progress on my research paper went well. I have almost finished my Methods section. I created visualizations of measured acceptance and shared them with my team. Also, I finished my last interview and now I'm ready to perform the thematic analysis.</a:t>
            </a:r>
            <a:endParaRPr dirty="0">
              <a:solidFill>
                <a:schemeClr val="tx1">
                  <a:lumMod val="60000"/>
                  <a:lumOff val="40000"/>
                </a:schemeClr>
              </a:solidFill>
            </a:endParaRPr>
          </a:p>
          <a:p>
            <a:pPr marL="182880" indent="-154940"/>
            <a:r>
              <a:rPr lang="en" dirty="0"/>
              <a:t>What didn’t go so well? </a:t>
            </a:r>
            <a:br>
              <a:rPr lang="en" dirty="0"/>
            </a:br>
            <a:r>
              <a:rPr lang="en" dirty="0">
                <a:solidFill>
                  <a:schemeClr val="tx1">
                    <a:lumMod val="60000"/>
                    <a:lumOff val="40000"/>
                  </a:schemeClr>
                </a:solidFill>
              </a:rPr>
              <a:t>I was unable to perform the t-test to compare the metrics of students and staff as the number of responses for </a:t>
            </a:r>
            <a:r>
              <a:rPr lang="en" dirty="0" err="1">
                <a:solidFill>
                  <a:schemeClr val="tx1">
                    <a:lumMod val="60000"/>
                    <a:lumOff val="40000"/>
                  </a:schemeClr>
                </a:solidFill>
              </a:rPr>
              <a:t>BUas</a:t>
            </a:r>
            <a:r>
              <a:rPr lang="en" dirty="0">
                <a:solidFill>
                  <a:schemeClr val="tx1">
                    <a:lumMod val="60000"/>
                    <a:lumOff val="40000"/>
                  </a:schemeClr>
                </a:solidFill>
              </a:rPr>
              <a:t> staff was too low. Because of the error that kept showing up, I lost definitely too much time.</a:t>
            </a:r>
          </a:p>
          <a:p>
            <a:pPr marL="182880" indent="-154940"/>
            <a:r>
              <a:rPr lang="en" dirty="0"/>
              <a:t>What did you learn? </a:t>
            </a:r>
            <a:br>
              <a:rPr lang="en" dirty="0"/>
            </a:br>
            <a:r>
              <a:rPr lang="en" dirty="0">
                <a:solidFill>
                  <a:schemeClr val="tx1">
                    <a:lumMod val="60000"/>
                    <a:lumOff val="40000"/>
                  </a:schemeClr>
                </a:solidFill>
              </a:rPr>
              <a:t>I learned how to create various types of chart using ggplot2 library.</a:t>
            </a:r>
            <a:endParaRPr dirty="0">
              <a:solidFill>
                <a:schemeClr val="tx1">
                  <a:lumMod val="60000"/>
                  <a:lumOff val="40000"/>
                </a:schemeClr>
              </a:solidFill>
            </a:endParaRPr>
          </a:p>
          <a:p>
            <a:pPr marL="182880" indent="-154940"/>
            <a:r>
              <a:rPr lang="en" dirty="0"/>
              <a:t>What could be added as an Action point looking forward to next week?</a:t>
            </a:r>
            <a:br>
              <a:rPr lang="en" dirty="0"/>
            </a:br>
            <a:r>
              <a:rPr lang="en" dirty="0">
                <a:solidFill>
                  <a:schemeClr val="tx1">
                    <a:lumMod val="60000"/>
                    <a:lumOff val="40000"/>
                  </a:schemeClr>
                </a:solidFill>
              </a:rPr>
              <a:t>- Finish all the deliverables</a:t>
            </a:r>
            <a:br>
              <a:rPr lang="en" dirty="0">
                <a:solidFill>
                  <a:schemeClr val="tx1">
                    <a:lumMod val="60000"/>
                    <a:lumOff val="40000"/>
                  </a:schemeClr>
                </a:solidFill>
              </a:rPr>
            </a:br>
            <a:r>
              <a:rPr lang="en" dirty="0">
                <a:solidFill>
                  <a:schemeClr val="tx1">
                    <a:lumMod val="60000"/>
                    <a:lumOff val="40000"/>
                  </a:schemeClr>
                </a:solidFill>
              </a:rPr>
              <a:t>- Fill in Worklog, Learning Log and Peer Review</a:t>
            </a:r>
            <a:br>
              <a:rPr lang="en" dirty="0"/>
            </a:br>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546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Tree>
    <p:extLst>
      <p:ext uri="{BB962C8B-B14F-4D97-AF65-F5344CB8AC3E}">
        <p14:creationId xmlns:p14="http://schemas.microsoft.com/office/powerpoint/2010/main" val="628294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US"/>
              <a:t>8</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en" dirty="0"/>
              <a:t>What goal(s) did you set for this week?</a:t>
            </a:r>
            <a:br>
              <a:rPr lang="en" dirty="0"/>
            </a:br>
            <a:r>
              <a:rPr lang="en" dirty="0">
                <a:solidFill>
                  <a:schemeClr val="tx1">
                    <a:lumMod val="60000"/>
                    <a:lumOff val="40000"/>
                  </a:schemeClr>
                </a:solidFill>
              </a:rPr>
              <a:t>- Finish all the deliverables</a:t>
            </a:r>
            <a:br>
              <a:rPr lang="en" dirty="0">
                <a:solidFill>
                  <a:schemeClr val="tx1">
                    <a:lumMod val="60000"/>
                    <a:lumOff val="40000"/>
                  </a:schemeClr>
                </a:solidFill>
              </a:rPr>
            </a:br>
            <a:r>
              <a:rPr lang="en" dirty="0">
                <a:solidFill>
                  <a:schemeClr val="tx1">
                    <a:lumMod val="60000"/>
                    <a:lumOff val="40000"/>
                  </a:schemeClr>
                </a:solidFill>
              </a:rPr>
              <a:t>- Fill in Worklog, Learning Log and Peer Review</a:t>
            </a:r>
            <a:endParaRPr dirty="0">
              <a:solidFill>
                <a:schemeClr val="tx1">
                  <a:lumMod val="60000"/>
                  <a:lumOff val="40000"/>
                </a:schemeClr>
              </a:solidFill>
            </a:endParaRPr>
          </a:p>
          <a:p>
            <a:pPr marL="182880" indent="-154940"/>
            <a:r>
              <a:rPr lang="en" dirty="0"/>
              <a:t>What have you actually been able to do?</a:t>
            </a:r>
            <a:br>
              <a:rPr lang="en" dirty="0"/>
            </a:br>
            <a:r>
              <a:rPr lang="en" dirty="0">
                <a:solidFill>
                  <a:schemeClr val="tx1">
                    <a:lumMod val="60000"/>
                    <a:lumOff val="40000"/>
                  </a:schemeClr>
                </a:solidFill>
              </a:rPr>
              <a:t>Everything finished and submitted :) </a:t>
            </a:r>
            <a:endParaRPr dirty="0">
              <a:solidFill>
                <a:schemeClr val="tx1">
                  <a:lumMod val="60000"/>
                  <a:lumOff val="40000"/>
                </a:schemeClr>
              </a:solidFill>
            </a:endParaRPr>
          </a:p>
          <a:p>
            <a:r>
              <a:rPr lang="en" dirty="0"/>
              <a:t>Showcase the evidence of your progress (production artifacts, short descriptions-links-pictures animated gifs, etc.)</a:t>
            </a:r>
            <a:br>
              <a:rPr lang="en" dirty="0"/>
            </a:br>
            <a:r>
              <a:rPr lang="en" dirty="0"/>
              <a:t>- </a:t>
            </a:r>
            <a:r>
              <a:rPr lang="en" sz="1100" dirty="0">
                <a:hlinkClick r:id="rId3"/>
              </a:rPr>
              <a:t>EDA</a:t>
            </a:r>
            <a:br>
              <a:rPr lang="en" sz="1100" dirty="0"/>
            </a:br>
            <a:r>
              <a:rPr lang="en" sz="1100" dirty="0"/>
              <a:t>- </a:t>
            </a:r>
            <a:r>
              <a:rPr lang="en" sz="1100" dirty="0">
                <a:hlinkClick r:id="rId4"/>
              </a:rPr>
              <a:t>Research paper</a:t>
            </a:r>
            <a:endParaRPr lang="en" dirty="0"/>
          </a:p>
          <a:p>
            <a:pPr marL="165100" indent="0">
              <a:buNone/>
            </a:pPr>
            <a:br>
              <a:rPr lang="en-US" dirty="0"/>
            </a:br>
            <a:endParaRPr lang="en-US" dirty="0"/>
          </a:p>
          <a:p>
            <a:pPr marL="182880" indent="-154940"/>
            <a:endParaRPr lang="en" sz="1100"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indent="-154940"/>
            <a:r>
              <a:rPr lang="en" dirty="0"/>
              <a:t>How did the week go? </a:t>
            </a:r>
            <a:br>
              <a:rPr lang="en" dirty="0"/>
            </a:br>
            <a:r>
              <a:rPr lang="en" dirty="0">
                <a:solidFill>
                  <a:schemeClr val="tx1">
                    <a:lumMod val="60000"/>
                    <a:lumOff val="40000"/>
                  </a:schemeClr>
                </a:solidFill>
              </a:rPr>
              <a:t>Surprisingly, this week went really well. I could feel strong pressure due to the approaching deadline, however, it only motivated me to work hard to successfully finish all the deliverables.</a:t>
            </a:r>
          </a:p>
          <a:p>
            <a:pPr marL="182880" indent="-154940"/>
            <a:r>
              <a:rPr lang="en" dirty="0"/>
              <a:t>What went well? </a:t>
            </a:r>
            <a:br>
              <a:rPr lang="en" dirty="0"/>
            </a:br>
            <a:r>
              <a:rPr lang="en" dirty="0">
                <a:solidFill>
                  <a:schemeClr val="tx1">
                    <a:lumMod val="60000"/>
                    <a:lumOff val="40000"/>
                  </a:schemeClr>
                </a:solidFill>
              </a:rPr>
              <a:t>I was able to create the Linear Regression models relatively easily and I didn't encounter any major problems. Also, I was able to finish the "Results" and "Discussion" sections of my research paper without any distractions, which I usually stumble upon making the whole process much longer.</a:t>
            </a:r>
          </a:p>
          <a:p>
            <a:pPr marL="182880" indent="-154940"/>
            <a:r>
              <a:rPr lang="en" dirty="0"/>
              <a:t>What didn’t go so well? </a:t>
            </a:r>
            <a:br>
              <a:rPr lang="en" dirty="0"/>
            </a:br>
            <a:r>
              <a:rPr lang="en" dirty="0">
                <a:solidFill>
                  <a:schemeClr val="tx1">
                    <a:lumMod val="60000"/>
                    <a:lumOff val="40000"/>
                  </a:schemeClr>
                </a:solidFill>
              </a:rPr>
              <a:t>I've had many difficulties moving my research paper from Word document into </a:t>
            </a:r>
            <a:r>
              <a:rPr lang="en" err="1">
                <a:solidFill>
                  <a:schemeClr val="tx1">
                    <a:lumMod val="60000"/>
                    <a:lumOff val="40000"/>
                  </a:schemeClr>
                </a:solidFill>
              </a:rPr>
              <a:t>LateX</a:t>
            </a:r>
            <a:r>
              <a:rPr lang="en" dirty="0">
                <a:solidFill>
                  <a:schemeClr val="tx1">
                    <a:lumMod val="60000"/>
                    <a:lumOff val="40000"/>
                  </a:schemeClr>
                </a:solidFill>
              </a:rPr>
              <a:t>. Specifically, I struggled with embedding the chart figures as they didn't show up where they should. However, I asked for help of my teammates and solved that issue.</a:t>
            </a:r>
          </a:p>
          <a:p>
            <a:pPr marL="182880" indent="-154940"/>
            <a:r>
              <a:rPr lang="en" dirty="0"/>
              <a:t>What did you learn? </a:t>
            </a:r>
            <a:br>
              <a:rPr lang="en" dirty="0"/>
            </a:br>
            <a:r>
              <a:rPr lang="en" dirty="0">
                <a:solidFill>
                  <a:schemeClr val="tx1">
                    <a:lumMod val="60000"/>
                    <a:lumOff val="40000"/>
                  </a:schemeClr>
                </a:solidFill>
              </a:rPr>
              <a:t>- Manipulating the position of figures in </a:t>
            </a:r>
            <a:r>
              <a:rPr lang="en" err="1">
                <a:solidFill>
                  <a:schemeClr val="tx1">
                    <a:lumMod val="60000"/>
                    <a:lumOff val="40000"/>
                  </a:schemeClr>
                </a:solidFill>
              </a:rPr>
              <a:t>LateX</a:t>
            </a:r>
            <a:r>
              <a:rPr lang="en" dirty="0">
                <a:solidFill>
                  <a:schemeClr val="tx1">
                    <a:lumMod val="60000"/>
                    <a:lumOff val="40000"/>
                  </a:schemeClr>
                </a:solidFill>
              </a:rPr>
              <a:t>, and importing new packages (such as "float")</a:t>
            </a:r>
            <a:br>
              <a:rPr lang="en" dirty="0">
                <a:solidFill>
                  <a:schemeClr val="tx1">
                    <a:lumMod val="60000"/>
                    <a:lumOff val="40000"/>
                  </a:schemeClr>
                </a:solidFill>
              </a:rPr>
            </a:br>
            <a:r>
              <a:rPr lang="en" dirty="0">
                <a:solidFill>
                  <a:schemeClr val="tx1">
                    <a:lumMod val="60000"/>
                    <a:lumOff val="40000"/>
                  </a:schemeClr>
                </a:solidFill>
              </a:rPr>
              <a:t>- Performing correlational analysis in R</a:t>
            </a:r>
          </a:p>
          <a:p>
            <a:pPr marL="27940" indent="0">
              <a:buNone/>
            </a:pPr>
            <a:endParaRPr lang="en"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8</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6527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US"/>
              <a:t>8</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en" b="1" dirty="0"/>
              <a:t>[Myrthe]</a:t>
            </a:r>
            <a:br>
              <a:rPr lang="en" b="1" dirty="0"/>
            </a:br>
            <a:r>
              <a:rPr lang="en" dirty="0"/>
              <a:t>It is fine if you can't perform your T-tests due to a low amount of staff responses in the survey, however,  you should mention that in your research paper.</a:t>
            </a:r>
            <a:br>
              <a:rPr lang="en" dirty="0"/>
            </a:br>
            <a:br>
              <a:rPr lang="en" dirty="0"/>
            </a:br>
            <a:r>
              <a:rPr lang="en" b="1" dirty="0"/>
              <a:t>Action taken: </a:t>
            </a:r>
            <a:r>
              <a:rPr lang="en" dirty="0"/>
              <a:t>Mentioned the following problem in the Limitations section of my research paper</a:t>
            </a:r>
          </a:p>
          <a:p>
            <a:pPr marL="0" lvl="0" indent="0" algn="l" rtl="0">
              <a:spcBef>
                <a:spcPts val="800"/>
              </a:spcBef>
              <a:spcAft>
                <a:spcPts val="800"/>
              </a:spcAft>
              <a:buNone/>
            </a:pPr>
            <a:endParaRPr lang="en"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8</a:t>
            </a:r>
            <a:endParaRPr/>
          </a:p>
        </p:txBody>
      </p:sp>
    </p:spTree>
    <p:extLst>
      <p:ext uri="{BB962C8B-B14F-4D97-AF65-F5344CB8AC3E}">
        <p14:creationId xmlns:p14="http://schemas.microsoft.com/office/powerpoint/2010/main" val="4013585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C</a:t>
            </a:r>
            <a:endParaRPr sz="6000"/>
          </a:p>
        </p:txBody>
      </p:sp>
      <p:sp>
        <p:nvSpPr>
          <p:cNvPr id="357" name="Google Shape;357;p38"/>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a:t>
            </a:r>
            <a:endParaRPr/>
          </a:p>
          <a:p>
            <a:pPr marL="0" lvl="0" indent="0" algn="ctr" rtl="0">
              <a:spcBef>
                <a:spcPts val="0"/>
              </a:spcBef>
              <a:spcAft>
                <a:spcPts val="0"/>
              </a:spcAft>
              <a:buNone/>
            </a:pPr>
            <a:r>
              <a:rPr lang="en"/>
              <a:t>Intended Learning Outcomes</a:t>
            </a:r>
            <a:endParaRPr sz="3000"/>
          </a:p>
        </p:txBody>
      </p:sp>
      <p:sp>
        <p:nvSpPr>
          <p:cNvPr id="358" name="Google Shape;358;p38"/>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rPr>
              <a:t>C</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1</a:t>
            </a:r>
            <a:endParaRPr/>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a:t>Professional </a:t>
            </a:r>
            <a:r>
              <a:rPr lang="nl-NL" err="1"/>
              <a:t>Practice</a:t>
            </a:r>
            <a:endParaRPr/>
          </a:p>
        </p:txBody>
      </p:sp>
      <p:sp>
        <p:nvSpPr>
          <p:cNvPr id="365" name="Google Shape;365;p3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a:spcBef>
                <a:spcPts val="0"/>
              </a:spcBef>
              <a:spcAft>
                <a:spcPts val="0"/>
              </a:spcAft>
              <a:buNone/>
            </a:pPr>
            <a:r>
              <a:rPr lang="en-GB"/>
              <a:t>The student demonstrates professional </a:t>
            </a:r>
            <a:r>
              <a:rPr lang="en-GB" err="1"/>
              <a:t>behavior</a:t>
            </a:r>
            <a:r>
              <a:rPr lang="en-GB"/>
              <a:t> as well as accountability and ethics in the application of industry best practices for planning, communication, collaboration, and responsible execution of work assignments</a:t>
            </a:r>
            <a:r>
              <a:rPr lang="en-NL"/>
              <a:t>.</a:t>
            </a:r>
            <a:endParaRPr lang="en"/>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1</a:t>
            </a:r>
            <a:endParaRPr sz="40000">
              <a:solidFill>
                <a:srgbClr val="999999"/>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93;p42">
            <a:extLst>
              <a:ext uri="{FF2B5EF4-FFF2-40B4-BE49-F238E27FC236}">
                <a16:creationId xmlns:a16="http://schemas.microsoft.com/office/drawing/2014/main" id="{8A2137F8-4393-B25E-AF48-B8446E9AF720}"/>
              </a:ext>
            </a:extLst>
          </p:cNvPr>
          <p:cNvSpPr txBox="1">
            <a:spLocks noGrp="1"/>
          </p:cNvSpPr>
          <p:nvPr>
            <p:ph type="title"/>
          </p:nvPr>
        </p:nvSpPr>
        <p:spPr/>
        <p:txBody>
          <a:bodyPr spcFirstLastPara="1" wrap="square" lIns="91424" tIns="91424" rIns="91424" bIns="91424" anchor="ctr" anchorCtr="0">
            <a:noAutofit/>
          </a:bodyPr>
          <a:lstStyle/>
          <a:p>
            <a:pPr lvl="0"/>
            <a:r>
              <a:rPr lang="en-US" sz="1500">
                <a:latin typeface="Roboto Light" pitchFamily="2"/>
                <a:ea typeface="Roboto Light" pitchFamily="2"/>
                <a:cs typeface="Roboto Light" pitchFamily="2"/>
              </a:rPr>
              <a:t>ILO 1</a:t>
            </a:r>
          </a:p>
        </p:txBody>
      </p:sp>
      <p:sp>
        <p:nvSpPr>
          <p:cNvPr id="3" name="Google Shape;394;p42">
            <a:extLst>
              <a:ext uri="{FF2B5EF4-FFF2-40B4-BE49-F238E27FC236}">
                <a16:creationId xmlns:a16="http://schemas.microsoft.com/office/drawing/2014/main" id="{24B420C7-97AB-CC86-6893-2FFE82A8448C}"/>
              </a:ext>
            </a:extLst>
          </p:cNvPr>
          <p:cNvSpPr txBox="1">
            <a:spLocks noGrp="1"/>
          </p:cNvSpPr>
          <p:nvPr>
            <p:ph type="title" idx="4294967295"/>
          </p:nvPr>
        </p:nvSpPr>
        <p:spPr>
          <a:xfrm>
            <a:off x="7068300" y="0"/>
            <a:ext cx="1984197" cy="576003"/>
          </a:xfrm>
        </p:spPr>
        <p:txBody>
          <a:bodyPr spcFirstLastPara="1" wrap="square" lIns="91424" tIns="91424" rIns="91424" bIns="91424" anchor="b" anchorCtr="0">
            <a:noAutofit/>
          </a:bodyPr>
          <a:lstStyle/>
          <a:p>
            <a:pPr lvl="0" algn="r"/>
            <a:r>
              <a:rPr lang="en-US" sz="1400"/>
              <a:t>3/4</a:t>
            </a:r>
          </a:p>
        </p:txBody>
      </p:sp>
      <p:sp>
        <p:nvSpPr>
          <p:cNvPr id="4" name="Google Shape;395;p42">
            <a:extLst>
              <a:ext uri="{FF2B5EF4-FFF2-40B4-BE49-F238E27FC236}">
                <a16:creationId xmlns:a16="http://schemas.microsoft.com/office/drawing/2014/main" id="{1CFFDDF6-B47C-9581-5E81-99B038831518}"/>
              </a:ext>
            </a:extLst>
          </p:cNvPr>
          <p:cNvSpPr txBox="1">
            <a:spLocks noGrp="1"/>
          </p:cNvSpPr>
          <p:nvPr>
            <p:ph type="body" idx="4294967295"/>
          </p:nvPr>
        </p:nvSpPr>
        <p:spPr>
          <a:xfrm>
            <a:off x="182882" y="1069849"/>
            <a:ext cx="5486400" cy="3895199"/>
          </a:xfrm>
        </p:spPr>
        <p:txBody>
          <a:bodyPr spcFirstLastPara="1" wrap="square" lIns="91424" tIns="91424" rIns="91424" bIns="91424" anchor="t" anchorCtr="0">
            <a:noAutofit/>
          </a:bodyPr>
          <a:lstStyle/>
          <a:p>
            <a:pPr marL="0" indent="0">
              <a:lnSpc>
                <a:spcPct val="115000"/>
              </a:lnSpc>
              <a:buNone/>
            </a:pPr>
            <a:r>
              <a:rPr lang="en-US" sz="900" i="1">
                <a:latin typeface="Helvetica Neue"/>
              </a:rPr>
              <a:t>Show your best examples, do not go overboard, add in short description, you are free to alter this layout (or add slides per evidence) to suit your needs. Just be sure that it is clear.</a:t>
            </a:r>
            <a:endParaRPr lang="en-US" sz="900"/>
          </a:p>
          <a:p>
            <a:pPr marL="0" indent="0">
              <a:lnSpc>
                <a:spcPct val="115000"/>
              </a:lnSpc>
              <a:buNone/>
            </a:pPr>
            <a:endParaRPr lang="en-US" sz="700" i="1">
              <a:latin typeface="Helvetica Neue"/>
            </a:endParaRPr>
          </a:p>
        </p:txBody>
      </p:sp>
      <p:sp>
        <p:nvSpPr>
          <p:cNvPr id="5" name="Google Shape;396;p42">
            <a:extLst>
              <a:ext uri="{FF2B5EF4-FFF2-40B4-BE49-F238E27FC236}">
                <a16:creationId xmlns:a16="http://schemas.microsoft.com/office/drawing/2014/main" id="{784F3027-24D6-535A-C8F3-1387937BE438}"/>
              </a:ext>
            </a:extLst>
          </p:cNvPr>
          <p:cNvSpPr txBox="1">
            <a:spLocks noGrp="1"/>
          </p:cNvSpPr>
          <p:nvPr>
            <p:ph type="title" idx="4294967295"/>
          </p:nvPr>
        </p:nvSpPr>
        <p:spPr>
          <a:xfrm>
            <a:off x="2049466" y="0"/>
            <a:ext cx="4206299" cy="576003"/>
          </a:xfrm>
        </p:spPr>
        <p:txBody>
          <a:bodyPr spcFirstLastPara="1" wrap="square" lIns="91424" tIns="91424" rIns="91424" bIns="91424" anchor="ctr" anchorCtr="0">
            <a:noAutofit/>
          </a:bodyPr>
          <a:lstStyle/>
          <a:p>
            <a:pPr lvl="0"/>
            <a:r>
              <a:rPr lang="en-GB" sz="900" i="1"/>
              <a:t>The student demonstrates professional behavior as well as accountability and ethics in the application of industry best practices for planning, communication, collaboration, and responsible execution of work assignments</a:t>
            </a:r>
            <a:r>
              <a:rPr lang="en-NL" sz="900" i="1"/>
              <a:t>.</a:t>
            </a:r>
            <a:endParaRPr lang="en-GB" sz="900" i="1"/>
          </a:p>
        </p:txBody>
      </p:sp>
      <p:sp>
        <p:nvSpPr>
          <p:cNvPr id="6" name="Google Shape;397;p42">
            <a:extLst>
              <a:ext uri="{FF2B5EF4-FFF2-40B4-BE49-F238E27FC236}">
                <a16:creationId xmlns:a16="http://schemas.microsoft.com/office/drawing/2014/main" id="{B0E5F5EB-82F5-7408-C90C-203BF1DBE140}"/>
              </a:ext>
            </a:extLst>
          </p:cNvPr>
          <p:cNvSpPr txBox="1">
            <a:spLocks noGrp="1"/>
          </p:cNvSpPr>
          <p:nvPr>
            <p:ph type="title" idx="4294967295"/>
          </p:nvPr>
        </p:nvSpPr>
        <p:spPr>
          <a:xfrm>
            <a:off x="68251" y="576004"/>
            <a:ext cx="839700" cy="493796"/>
          </a:xfrm>
        </p:spPr>
        <p:txBody>
          <a:bodyPr spcFirstLastPara="1" wrap="square" lIns="91424" tIns="91424" rIns="91424" bIns="91424" anchor="ctr" anchorCtr="0">
            <a:noAutofit/>
          </a:bodyPr>
          <a:lstStyle/>
          <a:p>
            <a:pPr lvl="0"/>
            <a:r>
              <a:rPr lang="en-US" sz="3600"/>
              <a:t>1.0</a:t>
            </a:r>
          </a:p>
        </p:txBody>
      </p:sp>
      <p:sp>
        <p:nvSpPr>
          <p:cNvPr id="7" name="Google Shape;398;p42">
            <a:extLst>
              <a:ext uri="{FF2B5EF4-FFF2-40B4-BE49-F238E27FC236}">
                <a16:creationId xmlns:a16="http://schemas.microsoft.com/office/drawing/2014/main" id="{7CD50E03-10C6-86C5-E4B6-A064BBCFE963}"/>
              </a:ext>
            </a:extLst>
          </p:cNvPr>
          <p:cNvSpPr txBox="1">
            <a:spLocks noGrp="1"/>
          </p:cNvSpPr>
          <p:nvPr>
            <p:ph type="title" idx="4294967295"/>
          </p:nvPr>
        </p:nvSpPr>
        <p:spPr>
          <a:xfrm>
            <a:off x="845551" y="576004"/>
            <a:ext cx="7315202" cy="493796"/>
          </a:xfrm>
        </p:spPr>
        <p:txBody>
          <a:bodyPr spcFirstLastPara="1" wrap="square" lIns="91424" tIns="91424" rIns="91424" bIns="91424" anchor="ctr" anchorCtr="0">
            <a:noAutofit/>
          </a:bodyPr>
          <a:lstStyle/>
          <a:p>
            <a:pPr lvl="0"/>
            <a:r>
              <a:rPr lang="en-GB" sz="900" i="1"/>
              <a:t>The student submits work frequently and on time, adhering to defined guidelines and processes.	</a:t>
            </a:r>
          </a:p>
        </p:txBody>
      </p:sp>
      <p:sp>
        <p:nvSpPr>
          <p:cNvPr id="8" name="Google Shape;399;p42">
            <a:extLst>
              <a:ext uri="{FF2B5EF4-FFF2-40B4-BE49-F238E27FC236}">
                <a16:creationId xmlns:a16="http://schemas.microsoft.com/office/drawing/2014/main" id="{67B0FA99-036A-237F-F448-E199756CB9F6}"/>
              </a:ext>
            </a:extLst>
          </p:cNvPr>
          <p:cNvSpPr txBox="1">
            <a:spLocks noGrp="1"/>
          </p:cNvSpPr>
          <p:nvPr>
            <p:ph type="title" idx="4294967295"/>
          </p:nvPr>
        </p:nvSpPr>
        <p:spPr>
          <a:xfrm>
            <a:off x="845550" y="0"/>
            <a:ext cx="1368603" cy="576003"/>
          </a:xfrm>
        </p:spPr>
        <p:txBody>
          <a:bodyPr spcFirstLastPara="1" wrap="square" lIns="91424" tIns="91424" rIns="91424" bIns="91424" anchor="ctr" anchorCtr="0">
            <a:noAutofit/>
          </a:bodyPr>
          <a:lstStyle/>
          <a:p>
            <a:pPr lvl="0"/>
            <a:r>
              <a:rPr lang="en-US" sz="900"/>
              <a:t>Professional Practice</a:t>
            </a:r>
            <a:br>
              <a:rPr lang="en-US" sz="900"/>
            </a:br>
            <a:endParaRPr lang="en-US" sz="900"/>
          </a:p>
        </p:txBody>
      </p:sp>
      <p:pic>
        <p:nvPicPr>
          <p:cNvPr id="9" name="Picture 7" descr="Shape, square&#10;&#10;Description automatically generated">
            <a:extLst>
              <a:ext uri="{FF2B5EF4-FFF2-40B4-BE49-F238E27FC236}">
                <a16:creationId xmlns:a16="http://schemas.microsoft.com/office/drawing/2014/main" id="{98DC8A02-7AD6-5EC0-9649-54DCC206E2A6}"/>
              </a:ext>
            </a:extLst>
          </p:cNvPr>
          <p:cNvPicPr>
            <a:picLocks noChangeAspect="1"/>
          </p:cNvPicPr>
          <p:nvPr/>
        </p:nvPicPr>
        <p:blipFill>
          <a:blip r:embed="rId3"/>
          <a:stretch>
            <a:fillRect/>
          </a:stretch>
        </p:blipFill>
        <p:spPr>
          <a:xfrm>
            <a:off x="1" y="2310329"/>
            <a:ext cx="1792838" cy="2829549"/>
          </a:xfrm>
          <a:prstGeom prst="rect">
            <a:avLst/>
          </a:prstGeom>
          <a:noFill/>
          <a:ln cap="flat">
            <a:noFill/>
          </a:ln>
        </p:spPr>
      </p:pic>
      <p:pic>
        <p:nvPicPr>
          <p:cNvPr id="10" name="Picture 8" descr="Shape, square&#10;&#10;Description automatically generated">
            <a:extLst>
              <a:ext uri="{FF2B5EF4-FFF2-40B4-BE49-F238E27FC236}">
                <a16:creationId xmlns:a16="http://schemas.microsoft.com/office/drawing/2014/main" id="{00FA9466-45B6-C08F-33D6-68966A82B517}"/>
              </a:ext>
            </a:extLst>
          </p:cNvPr>
          <p:cNvPicPr>
            <a:picLocks noChangeAspect="1"/>
          </p:cNvPicPr>
          <p:nvPr/>
        </p:nvPicPr>
        <p:blipFill>
          <a:blip r:embed="rId4"/>
          <a:stretch>
            <a:fillRect/>
          </a:stretch>
        </p:blipFill>
        <p:spPr>
          <a:xfrm>
            <a:off x="1781283" y="2313443"/>
            <a:ext cx="1857057" cy="2828294"/>
          </a:xfrm>
          <a:prstGeom prst="rect">
            <a:avLst/>
          </a:prstGeom>
          <a:noFill/>
          <a:ln cap="flat">
            <a:noFill/>
          </a:ln>
        </p:spPr>
      </p:pic>
      <p:pic>
        <p:nvPicPr>
          <p:cNvPr id="11" name="Picture 9" descr="Shape, square&#10;&#10;Description automatically generated">
            <a:extLst>
              <a:ext uri="{FF2B5EF4-FFF2-40B4-BE49-F238E27FC236}">
                <a16:creationId xmlns:a16="http://schemas.microsoft.com/office/drawing/2014/main" id="{E01EAFA1-C602-C337-1FF6-000FFAE77837}"/>
              </a:ext>
            </a:extLst>
          </p:cNvPr>
          <p:cNvPicPr>
            <a:picLocks noChangeAspect="1"/>
          </p:cNvPicPr>
          <p:nvPr/>
        </p:nvPicPr>
        <p:blipFill>
          <a:blip r:embed="rId5"/>
          <a:stretch>
            <a:fillRect/>
          </a:stretch>
        </p:blipFill>
        <p:spPr>
          <a:xfrm>
            <a:off x="3617787" y="2313443"/>
            <a:ext cx="1857057" cy="2828294"/>
          </a:xfrm>
          <a:prstGeom prst="rect">
            <a:avLst/>
          </a:prstGeom>
          <a:noFill/>
          <a:ln cap="flat">
            <a:noFill/>
          </a:ln>
        </p:spPr>
      </p:pic>
      <p:pic>
        <p:nvPicPr>
          <p:cNvPr id="12" name="Picture 10" descr="Shape&#10;&#10;Description automatically generated">
            <a:extLst>
              <a:ext uri="{FF2B5EF4-FFF2-40B4-BE49-F238E27FC236}">
                <a16:creationId xmlns:a16="http://schemas.microsoft.com/office/drawing/2014/main" id="{4407377B-0941-FE6D-F6E4-B4DB0CAB3AC4}"/>
              </a:ext>
            </a:extLst>
          </p:cNvPr>
          <p:cNvPicPr>
            <a:picLocks noChangeAspect="1"/>
          </p:cNvPicPr>
          <p:nvPr/>
        </p:nvPicPr>
        <p:blipFill>
          <a:blip r:embed="rId6"/>
          <a:stretch>
            <a:fillRect/>
          </a:stretch>
        </p:blipFill>
        <p:spPr>
          <a:xfrm>
            <a:off x="5447872" y="2313443"/>
            <a:ext cx="1857057" cy="2828294"/>
          </a:xfrm>
          <a:prstGeom prst="rect">
            <a:avLst/>
          </a:prstGeom>
          <a:noFill/>
          <a:ln cap="flat">
            <a:noFill/>
          </a:ln>
        </p:spPr>
      </p:pic>
      <p:pic>
        <p:nvPicPr>
          <p:cNvPr id="13" name="Picture 11" descr="Shape, square&#10;&#10;Description automatically generated">
            <a:extLst>
              <a:ext uri="{FF2B5EF4-FFF2-40B4-BE49-F238E27FC236}">
                <a16:creationId xmlns:a16="http://schemas.microsoft.com/office/drawing/2014/main" id="{86D0A29F-ECD9-292B-5BAC-7A3EE07BD3B2}"/>
              </a:ext>
            </a:extLst>
          </p:cNvPr>
          <p:cNvPicPr>
            <a:picLocks noChangeAspect="1"/>
          </p:cNvPicPr>
          <p:nvPr/>
        </p:nvPicPr>
        <p:blipFill>
          <a:blip r:embed="rId7"/>
          <a:stretch>
            <a:fillRect/>
          </a:stretch>
        </p:blipFill>
        <p:spPr>
          <a:xfrm>
            <a:off x="7284382" y="2310330"/>
            <a:ext cx="1857050" cy="2834521"/>
          </a:xfrm>
          <a:prstGeom prst="rect">
            <a:avLst/>
          </a:prstGeom>
          <a:noFill/>
          <a:ln cap="flat">
            <a:noFill/>
          </a:ln>
        </p:spPr>
      </p:pic>
      <p:sp>
        <p:nvSpPr>
          <p:cNvPr id="14" name="TextBox 9">
            <a:extLst>
              <a:ext uri="{FF2B5EF4-FFF2-40B4-BE49-F238E27FC236}">
                <a16:creationId xmlns:a16="http://schemas.microsoft.com/office/drawing/2014/main" id="{5F90EA8F-CDBB-96B6-5EF0-8F6C77338099}"/>
              </a:ext>
            </a:extLst>
          </p:cNvPr>
          <p:cNvSpPr txBox="1"/>
          <p:nvPr/>
        </p:nvSpPr>
        <p:spPr>
          <a:xfrm>
            <a:off x="68251" y="2692403"/>
            <a:ext cx="1651132" cy="1546577"/>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200" kern="1200">
                <a:latin typeface="Calibri"/>
              </a:rPr>
              <a:t>I took fair amount of work within my team and submitted my work at least once a week as it can be seen on my </a:t>
            </a:r>
            <a:r>
              <a:rPr lang="en-GB" sz="1200" kern="1200">
                <a:latin typeface="Calibri"/>
                <a:hlinkClick r:id="rId8"/>
              </a:rPr>
              <a:t>Personal GitHub Repository</a:t>
            </a:r>
            <a:r>
              <a:rPr lang="en-GB" sz="1200" kern="1200">
                <a:latin typeface="Calibri"/>
              </a:rPr>
              <a:t> and </a:t>
            </a:r>
            <a:r>
              <a:rPr lang="en-GB" sz="1200" kern="1200">
                <a:latin typeface="Calibri"/>
                <a:hlinkClick r:id="rId9"/>
              </a:rPr>
              <a:t>Team Repository</a:t>
            </a:r>
            <a:r>
              <a:rPr lang="en-GB" sz="1200" kern="1200">
                <a:latin typeface="Calibri"/>
              </a:rPr>
              <a:t>.</a:t>
            </a:r>
            <a:endParaRPr lang="en-US"/>
          </a:p>
        </p:txBody>
      </p:sp>
      <p:sp>
        <p:nvSpPr>
          <p:cNvPr id="15" name="TextBox 11">
            <a:extLst>
              <a:ext uri="{FF2B5EF4-FFF2-40B4-BE49-F238E27FC236}">
                <a16:creationId xmlns:a16="http://schemas.microsoft.com/office/drawing/2014/main" id="{5154C8E9-C159-C500-CE52-EBA42D7C5084}"/>
              </a:ext>
            </a:extLst>
          </p:cNvPr>
          <p:cNvSpPr txBox="1"/>
          <p:nvPr/>
        </p:nvSpPr>
        <p:spPr>
          <a:xfrm>
            <a:off x="1805005" y="2709671"/>
            <a:ext cx="1651132" cy="1361911"/>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200" kern="1200">
                <a:latin typeface="Calibri"/>
              </a:rPr>
              <a:t>I submitted once per task, </a:t>
            </a:r>
            <a:r>
              <a:rPr lang="en-GB" sz="1200" kern="1200" err="1">
                <a:latin typeface="Calibri"/>
              </a:rPr>
              <a:t>subdeliverable</a:t>
            </a:r>
            <a:r>
              <a:rPr lang="en-GB" sz="1200" kern="1200">
                <a:latin typeface="Calibri"/>
              </a:rPr>
              <a:t> and knowledge module as it can be seen in my team's </a:t>
            </a:r>
            <a:r>
              <a:rPr lang="en-GB" sz="1200" kern="1200">
                <a:latin typeface="Calibri"/>
                <a:hlinkClick r:id="rId10"/>
              </a:rPr>
              <a:t>Trello board</a:t>
            </a:r>
            <a:r>
              <a:rPr lang="en-GB" sz="1200" kern="1200">
                <a:latin typeface="Calibri"/>
              </a:rPr>
              <a:t> and </a:t>
            </a:r>
            <a:r>
              <a:rPr lang="en-GB" sz="1200" u="sng" kern="1200">
                <a:solidFill>
                  <a:srgbClr val="3C78D8"/>
                </a:solidFill>
                <a:latin typeface="Calibri"/>
                <a:cs typeface="Calibri"/>
                <a:hlinkClick r:id="rId8"/>
              </a:rPr>
              <a:t>Personal GitHub Repository</a:t>
            </a:r>
            <a:r>
              <a:rPr lang="en-GB" sz="1200" u="sng" kern="1200">
                <a:solidFill>
                  <a:srgbClr val="3C78D8"/>
                </a:solidFill>
                <a:latin typeface="Calibri"/>
                <a:cs typeface="Calibri"/>
              </a:rPr>
              <a:t>.</a:t>
            </a:r>
            <a:endParaRPr lang="en-GB" sz="1200" kern="1200">
              <a:latin typeface="Calibri"/>
            </a:endParaRPr>
          </a:p>
        </p:txBody>
      </p:sp>
      <p:sp>
        <p:nvSpPr>
          <p:cNvPr id="16" name="TextBox 12">
            <a:extLst>
              <a:ext uri="{FF2B5EF4-FFF2-40B4-BE49-F238E27FC236}">
                <a16:creationId xmlns:a16="http://schemas.microsoft.com/office/drawing/2014/main" id="{31A789E5-7E7D-7D31-20BF-6760C405CEAC}"/>
              </a:ext>
            </a:extLst>
          </p:cNvPr>
          <p:cNvSpPr txBox="1"/>
          <p:nvPr/>
        </p:nvSpPr>
        <p:spPr>
          <a:xfrm>
            <a:off x="3696133" y="2701771"/>
            <a:ext cx="1697976" cy="1177245"/>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200" kern="1200">
                <a:latin typeface="Calibri"/>
              </a:rPr>
              <a:t>All of my commits are named/commented clearly. I regularly asked my teammates for peer-review to proof-read my work before submission.</a:t>
            </a:r>
          </a:p>
        </p:txBody>
      </p:sp>
      <p:sp>
        <p:nvSpPr>
          <p:cNvPr id="17" name="TextBox 13">
            <a:extLst>
              <a:ext uri="{FF2B5EF4-FFF2-40B4-BE49-F238E27FC236}">
                <a16:creationId xmlns:a16="http://schemas.microsoft.com/office/drawing/2014/main" id="{74CA1118-A458-2571-F017-1B78C489F67C}"/>
              </a:ext>
            </a:extLst>
          </p:cNvPr>
          <p:cNvSpPr txBox="1"/>
          <p:nvPr/>
        </p:nvSpPr>
        <p:spPr>
          <a:xfrm>
            <a:off x="5592157" y="2709671"/>
            <a:ext cx="1651132" cy="1731243"/>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200" kern="1200">
                <a:latin typeface="Calibri"/>
              </a:rPr>
              <a:t>I planned feedback sessions with my mentor every other week, noted the feedback received as it can be seen in my learning log and </a:t>
            </a:r>
            <a:r>
              <a:rPr lang="en-GB" sz="1200" u="sng" kern="1200">
                <a:solidFill>
                  <a:srgbClr val="3C78D8"/>
                </a:solidFill>
                <a:latin typeface="Calibri"/>
                <a:cs typeface="Calibri"/>
                <a:hlinkClick r:id="rId10"/>
              </a:rPr>
              <a:t>Trello board</a:t>
            </a:r>
            <a:r>
              <a:rPr lang="en-GB" sz="1200" kern="1200">
                <a:latin typeface="Calibri"/>
              </a:rPr>
              <a:t>, and improved my work based on it.</a:t>
            </a:r>
          </a:p>
        </p:txBody>
      </p:sp>
      <p:sp>
        <p:nvSpPr>
          <p:cNvPr id="18" name="TextBox 14">
            <a:extLst>
              <a:ext uri="{FF2B5EF4-FFF2-40B4-BE49-F238E27FC236}">
                <a16:creationId xmlns:a16="http://schemas.microsoft.com/office/drawing/2014/main" id="{7EB7D37B-A79A-3DA4-1F89-C30FBDC1044B}"/>
              </a:ext>
            </a:extLst>
          </p:cNvPr>
          <p:cNvSpPr txBox="1"/>
          <p:nvPr/>
        </p:nvSpPr>
        <p:spPr>
          <a:xfrm>
            <a:off x="7311348" y="2709671"/>
            <a:ext cx="1651132" cy="1546577"/>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200" kern="1200">
                <a:latin typeface="Calibri"/>
              </a:rPr>
              <a:t>I ensured the professional level of each of my submissions by utilizing grammar-checking tools for writing and a code-formatter for my R scripts.</a:t>
            </a:r>
          </a:p>
        </p:txBody>
      </p:sp>
      <p:pic>
        <p:nvPicPr>
          <p:cNvPr id="19" name="Picture 16">
            <a:extLst>
              <a:ext uri="{FF2B5EF4-FFF2-40B4-BE49-F238E27FC236}">
                <a16:creationId xmlns:a16="http://schemas.microsoft.com/office/drawing/2014/main" id="{A6F651D8-B8A4-9BC7-536F-E46965247808}"/>
              </a:ext>
            </a:extLst>
          </p:cNvPr>
          <p:cNvPicPr>
            <a:picLocks noChangeAspect="1"/>
          </p:cNvPicPr>
          <p:nvPr/>
        </p:nvPicPr>
        <p:blipFill>
          <a:blip r:embed="rId11"/>
          <a:srcRect t="3339"/>
          <a:stretch>
            <a:fillRect/>
          </a:stretch>
        </p:blipFill>
        <p:spPr>
          <a:xfrm>
            <a:off x="0" y="1069849"/>
            <a:ext cx="9143997" cy="1240481"/>
          </a:xfrm>
          <a:prstGeom prst="rect">
            <a:avLst/>
          </a:prstGeom>
          <a:noFill/>
          <a:ln cap="flat">
            <a:noFill/>
          </a:ln>
        </p:spPr>
      </p:pic>
      <p:pic>
        <p:nvPicPr>
          <p:cNvPr id="20" name="Picture 19" descr="A screenshot of a chat&#10;&#10;Description automatically generated">
            <a:extLst>
              <a:ext uri="{FF2B5EF4-FFF2-40B4-BE49-F238E27FC236}">
                <a16:creationId xmlns:a16="http://schemas.microsoft.com/office/drawing/2014/main" id="{BCDED2BC-8016-878C-1487-612DD548A639}"/>
              </a:ext>
            </a:extLst>
          </p:cNvPr>
          <p:cNvPicPr>
            <a:picLocks noChangeAspect="1"/>
          </p:cNvPicPr>
          <p:nvPr/>
        </p:nvPicPr>
        <p:blipFill>
          <a:blip r:embed="rId12"/>
          <a:stretch>
            <a:fillRect/>
          </a:stretch>
        </p:blipFill>
        <p:spPr>
          <a:xfrm>
            <a:off x="3756024" y="3847920"/>
            <a:ext cx="1634688" cy="188050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a:t>
            </a:r>
            <a:r>
              <a:rPr lang="en-NL"/>
              <a:t>2</a:t>
            </a:r>
            <a:endParaRPr/>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Personal Development</a:t>
            </a:r>
            <a:endParaRPr/>
          </a:p>
          <a:p>
            <a:pPr marL="0" lvl="0" indent="0" algn="ctr" rtl="0">
              <a:spcBef>
                <a:spcPts val="0"/>
              </a:spcBef>
              <a:spcAft>
                <a:spcPts val="0"/>
              </a:spcAft>
              <a:buNone/>
            </a:pPr>
            <a:r>
              <a:rPr lang="en"/>
              <a:t>&amp; Academic Practice</a:t>
            </a:r>
            <a:endParaRPr/>
          </a:p>
        </p:txBody>
      </p:sp>
      <p:sp>
        <p:nvSpPr>
          <p:cNvPr id="365" name="Google Shape;365;p3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The student demonstrate self-exploration and personal development, good academic practices in learning how to learn and the acquisition of professional knowledge through research, </a:t>
            </a:r>
          </a:p>
          <a:p>
            <a:pPr marL="0" lvl="0" indent="0" algn="r" rtl="0">
              <a:spcBef>
                <a:spcPts val="0"/>
              </a:spcBef>
              <a:spcAft>
                <a:spcPts val="0"/>
              </a:spcAft>
              <a:buNone/>
            </a:pPr>
            <a:r>
              <a:rPr lang="en-GB"/>
              <a:t>study, analysis, applied practice, discussion and reporting</a:t>
            </a:r>
            <a:r>
              <a:rPr lang="en-NL"/>
              <a:t>.</a:t>
            </a:r>
            <a:endParaRPr/>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a:solidFill>
                  <a:srgbClr val="999999"/>
                </a:solidFill>
                <a:latin typeface="Roboto"/>
                <a:ea typeface="Roboto"/>
                <a:cs typeface="Roboto"/>
                <a:sym typeface="Roboto"/>
              </a:rPr>
              <a:t>2</a:t>
            </a:r>
            <a:endParaRPr sz="40000">
              <a:solidFill>
                <a:srgbClr val="999999"/>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8"/>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2</a:t>
            </a:r>
            <a:endParaRPr/>
          </a:p>
        </p:txBody>
      </p:sp>
      <p:sp>
        <p:nvSpPr>
          <p:cNvPr id="457" name="Google Shape;457;p48"/>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4/4</a:t>
            </a:r>
            <a:endParaRPr/>
          </a:p>
        </p:txBody>
      </p:sp>
      <p:sp>
        <p:nvSpPr>
          <p:cNvPr id="459" name="Google Shape;459;p48"/>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The student demonstrate self-exploration and personal development, good academic practices in learning how to learn and the acquisition of professional knowledge through research, </a:t>
            </a:r>
            <a:r>
              <a:rPr lang="en-NL"/>
              <a:t> </a:t>
            </a:r>
            <a:r>
              <a:rPr lang="en-GB"/>
              <a:t>study, analysis, applied practice, discussion and reporting.</a:t>
            </a:r>
          </a:p>
        </p:txBody>
      </p:sp>
      <p:sp>
        <p:nvSpPr>
          <p:cNvPr id="460" name="Google Shape;460;p48"/>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a:t>
            </a:r>
            <a:r>
              <a:rPr lang="en-NL"/>
              <a:t>0</a:t>
            </a:r>
            <a:endParaRPr/>
          </a:p>
        </p:txBody>
      </p:sp>
      <p:sp>
        <p:nvSpPr>
          <p:cNvPr id="461" name="Google Shape;461;p48"/>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The student reports on learning progress and updates plans in a well-written, concise format with appropriate visual communication, guided by active engagement with feedback.	</a:t>
            </a:r>
          </a:p>
        </p:txBody>
      </p:sp>
      <p:sp>
        <p:nvSpPr>
          <p:cNvPr id="462" name="Google Shape;462;p48"/>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100"/>
              <a:t>Personal Development &amp; Academic Practice</a:t>
            </a:r>
            <a:endParaRPr sz="1100"/>
          </a:p>
        </p:txBody>
      </p:sp>
      <p:pic>
        <p:nvPicPr>
          <p:cNvPr id="5" name="Picture 7" descr="Shape, square&#10;&#10;Description automatically generated">
            <a:extLst>
              <a:ext uri="{FF2B5EF4-FFF2-40B4-BE49-F238E27FC236}">
                <a16:creationId xmlns:a16="http://schemas.microsoft.com/office/drawing/2014/main" id="{B32D5B24-E44D-0793-A28C-18D4ADBD53C8}"/>
              </a:ext>
            </a:extLst>
          </p:cNvPr>
          <p:cNvPicPr>
            <a:picLocks noChangeAspect="1"/>
          </p:cNvPicPr>
          <p:nvPr/>
        </p:nvPicPr>
        <p:blipFill>
          <a:blip r:embed="rId3"/>
          <a:stretch>
            <a:fillRect/>
          </a:stretch>
        </p:blipFill>
        <p:spPr>
          <a:xfrm>
            <a:off x="1" y="2036195"/>
            <a:ext cx="1802130" cy="3103683"/>
          </a:xfrm>
          <a:prstGeom prst="rect">
            <a:avLst/>
          </a:prstGeom>
          <a:noFill/>
          <a:ln cap="flat">
            <a:noFill/>
          </a:ln>
        </p:spPr>
      </p:pic>
      <p:pic>
        <p:nvPicPr>
          <p:cNvPr id="7" name="Picture 8" descr="Shape, square&#10;&#10;Description automatically generated">
            <a:extLst>
              <a:ext uri="{FF2B5EF4-FFF2-40B4-BE49-F238E27FC236}">
                <a16:creationId xmlns:a16="http://schemas.microsoft.com/office/drawing/2014/main" id="{26BF4B1A-01AE-E7F6-B23A-5441BC9281FA}"/>
              </a:ext>
            </a:extLst>
          </p:cNvPr>
          <p:cNvPicPr>
            <a:picLocks noChangeAspect="1"/>
          </p:cNvPicPr>
          <p:nvPr/>
        </p:nvPicPr>
        <p:blipFill>
          <a:blip r:embed="rId4"/>
          <a:stretch>
            <a:fillRect/>
          </a:stretch>
        </p:blipFill>
        <p:spPr>
          <a:xfrm>
            <a:off x="1781283" y="2020724"/>
            <a:ext cx="1857057" cy="3121013"/>
          </a:xfrm>
          <a:prstGeom prst="rect">
            <a:avLst/>
          </a:prstGeom>
          <a:noFill/>
          <a:ln cap="flat">
            <a:noFill/>
          </a:ln>
        </p:spPr>
      </p:pic>
      <p:pic>
        <p:nvPicPr>
          <p:cNvPr id="9" name="Picture 9" descr="Shape, square&#10;&#10;Description automatically generated">
            <a:extLst>
              <a:ext uri="{FF2B5EF4-FFF2-40B4-BE49-F238E27FC236}">
                <a16:creationId xmlns:a16="http://schemas.microsoft.com/office/drawing/2014/main" id="{6E2189F1-9673-0CBE-67EC-6951A12C4D93}"/>
              </a:ext>
            </a:extLst>
          </p:cNvPr>
          <p:cNvPicPr>
            <a:picLocks noChangeAspect="1"/>
          </p:cNvPicPr>
          <p:nvPr/>
        </p:nvPicPr>
        <p:blipFill>
          <a:blip r:embed="rId5"/>
          <a:stretch>
            <a:fillRect/>
          </a:stretch>
        </p:blipFill>
        <p:spPr>
          <a:xfrm>
            <a:off x="3617787" y="2020724"/>
            <a:ext cx="1857057" cy="3121013"/>
          </a:xfrm>
          <a:prstGeom prst="rect">
            <a:avLst/>
          </a:prstGeom>
          <a:noFill/>
          <a:ln cap="flat">
            <a:noFill/>
          </a:ln>
        </p:spPr>
      </p:pic>
      <p:pic>
        <p:nvPicPr>
          <p:cNvPr id="11" name="Picture 10" descr="Shape&#10;&#10;Description automatically generated">
            <a:extLst>
              <a:ext uri="{FF2B5EF4-FFF2-40B4-BE49-F238E27FC236}">
                <a16:creationId xmlns:a16="http://schemas.microsoft.com/office/drawing/2014/main" id="{3055556C-9C11-35DA-10B7-149474B226CB}"/>
              </a:ext>
            </a:extLst>
          </p:cNvPr>
          <p:cNvPicPr>
            <a:picLocks noChangeAspect="1"/>
          </p:cNvPicPr>
          <p:nvPr/>
        </p:nvPicPr>
        <p:blipFill>
          <a:blip r:embed="rId6"/>
          <a:stretch>
            <a:fillRect/>
          </a:stretch>
        </p:blipFill>
        <p:spPr>
          <a:xfrm>
            <a:off x="5447872" y="2020724"/>
            <a:ext cx="1857057" cy="3121013"/>
          </a:xfrm>
          <a:prstGeom prst="rect">
            <a:avLst/>
          </a:prstGeom>
          <a:noFill/>
          <a:ln cap="flat">
            <a:noFill/>
          </a:ln>
        </p:spPr>
      </p:pic>
      <p:pic>
        <p:nvPicPr>
          <p:cNvPr id="13" name="Picture 11" descr="Shape, square&#10;&#10;Description automatically generated">
            <a:extLst>
              <a:ext uri="{FF2B5EF4-FFF2-40B4-BE49-F238E27FC236}">
                <a16:creationId xmlns:a16="http://schemas.microsoft.com/office/drawing/2014/main" id="{357F284C-BC1B-596B-1595-9119581B4266}"/>
              </a:ext>
            </a:extLst>
          </p:cNvPr>
          <p:cNvPicPr>
            <a:picLocks noChangeAspect="1"/>
          </p:cNvPicPr>
          <p:nvPr/>
        </p:nvPicPr>
        <p:blipFill>
          <a:blip r:embed="rId7"/>
          <a:stretch>
            <a:fillRect/>
          </a:stretch>
        </p:blipFill>
        <p:spPr>
          <a:xfrm>
            <a:off x="7284382" y="2017611"/>
            <a:ext cx="1857050" cy="3127240"/>
          </a:xfrm>
          <a:prstGeom prst="rect">
            <a:avLst/>
          </a:prstGeom>
          <a:noFill/>
          <a:ln cap="flat">
            <a:noFill/>
          </a:ln>
        </p:spPr>
      </p:pic>
      <p:sp>
        <p:nvSpPr>
          <p:cNvPr id="15" name="TextBox 9">
            <a:extLst>
              <a:ext uri="{FF2B5EF4-FFF2-40B4-BE49-F238E27FC236}">
                <a16:creationId xmlns:a16="http://schemas.microsoft.com/office/drawing/2014/main" id="{AAE24C67-B3E7-F1EF-2970-7E7B433DDE2B}"/>
              </a:ext>
            </a:extLst>
          </p:cNvPr>
          <p:cNvSpPr txBox="1"/>
          <p:nvPr/>
        </p:nvSpPr>
        <p:spPr>
          <a:xfrm>
            <a:off x="68251" y="2692403"/>
            <a:ext cx="1651132" cy="577081"/>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a:latin typeface="Calibri"/>
              </a:rPr>
              <a:t>My learning log is complete, and I filled it in by myself.</a:t>
            </a:r>
            <a:endParaRPr lang="en-US"/>
          </a:p>
        </p:txBody>
      </p:sp>
      <p:sp>
        <p:nvSpPr>
          <p:cNvPr id="17" name="TextBox 11">
            <a:extLst>
              <a:ext uri="{FF2B5EF4-FFF2-40B4-BE49-F238E27FC236}">
                <a16:creationId xmlns:a16="http://schemas.microsoft.com/office/drawing/2014/main" id="{EF4BAD5F-6C96-E690-6EFF-A535FEC7D43E}"/>
              </a:ext>
            </a:extLst>
          </p:cNvPr>
          <p:cNvSpPr txBox="1"/>
          <p:nvPr/>
        </p:nvSpPr>
        <p:spPr>
          <a:xfrm>
            <a:off x="1805005" y="2709671"/>
            <a:ext cx="1651132" cy="746358"/>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a:latin typeface="Calibri"/>
              </a:rPr>
              <a:t>At the end of each week, I set important tasks that should be done the next week. </a:t>
            </a:r>
          </a:p>
        </p:txBody>
      </p:sp>
      <p:sp>
        <p:nvSpPr>
          <p:cNvPr id="19" name="TextBox 12">
            <a:extLst>
              <a:ext uri="{FF2B5EF4-FFF2-40B4-BE49-F238E27FC236}">
                <a16:creationId xmlns:a16="http://schemas.microsoft.com/office/drawing/2014/main" id="{62C1E477-8385-3376-6072-C78C5F5818C9}"/>
              </a:ext>
            </a:extLst>
          </p:cNvPr>
          <p:cNvSpPr txBox="1"/>
          <p:nvPr/>
        </p:nvSpPr>
        <p:spPr>
          <a:xfrm>
            <a:off x="3696133" y="2692403"/>
            <a:ext cx="1651132" cy="1254189"/>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a:latin typeface="Calibri"/>
              </a:rPr>
              <a:t>Each week, in my learning, I explain what I have learned and/or discovered.</a:t>
            </a:r>
            <a:br>
              <a:rPr lang="en-GB" sz="1100" kern="1200">
                <a:latin typeface="Calibri"/>
              </a:rPr>
            </a:br>
            <a:r>
              <a:rPr lang="en-GB" sz="1100" kern="1200">
                <a:latin typeface="Calibri"/>
              </a:rPr>
              <a:t>Each of the ILOs detail how they have been addressed.</a:t>
            </a:r>
          </a:p>
        </p:txBody>
      </p:sp>
      <p:sp>
        <p:nvSpPr>
          <p:cNvPr id="21" name="TextBox 13">
            <a:extLst>
              <a:ext uri="{FF2B5EF4-FFF2-40B4-BE49-F238E27FC236}">
                <a16:creationId xmlns:a16="http://schemas.microsoft.com/office/drawing/2014/main" id="{6670A5DB-7449-3408-20A7-A0C3E945595F}"/>
              </a:ext>
            </a:extLst>
          </p:cNvPr>
          <p:cNvSpPr txBox="1"/>
          <p:nvPr/>
        </p:nvSpPr>
        <p:spPr>
          <a:xfrm>
            <a:off x="5592157" y="2709671"/>
            <a:ext cx="1651132" cy="1254189"/>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a:latin typeface="Calibri"/>
              </a:rPr>
              <a:t>All the important resources for this block, such as e.g. course certificates have been evidenced in my Learning Log in the appropriate weeks.</a:t>
            </a:r>
            <a:endParaRPr lang="en-US"/>
          </a:p>
        </p:txBody>
      </p:sp>
      <p:sp>
        <p:nvSpPr>
          <p:cNvPr id="23" name="TextBox 14">
            <a:extLst>
              <a:ext uri="{FF2B5EF4-FFF2-40B4-BE49-F238E27FC236}">
                <a16:creationId xmlns:a16="http://schemas.microsoft.com/office/drawing/2014/main" id="{614C7B3B-B2C7-F20A-E3A8-A4BDCB7924BE}"/>
              </a:ext>
            </a:extLst>
          </p:cNvPr>
          <p:cNvSpPr txBox="1"/>
          <p:nvPr/>
        </p:nvSpPr>
        <p:spPr>
          <a:xfrm>
            <a:off x="7311348" y="2709671"/>
            <a:ext cx="1651132" cy="1931298"/>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dirty="0">
                <a:latin typeface="Calibri"/>
              </a:rPr>
              <a:t>To ensure a professional writing style I proof-read my work and used tools such as Grammarly to detect any mistakes. </a:t>
            </a:r>
            <a:br>
              <a:rPr lang="en-GB" sz="1100" kern="1200" dirty="0">
                <a:latin typeface="Calibri"/>
              </a:rPr>
            </a:br>
            <a:r>
              <a:rPr lang="en-GB" sz="1100" kern="1200" dirty="0">
                <a:latin typeface="Calibri"/>
              </a:rPr>
              <a:t>Any feedback I received can be seen in the feedback pages every week in my learning log. It also includes the steps I took to act upon it.</a:t>
            </a:r>
          </a:p>
        </p:txBody>
      </p:sp>
      <p:pic>
        <p:nvPicPr>
          <p:cNvPr id="24" name="Picture 23" descr="A close-up of a computer screen&#10;&#10;Description automatically generated">
            <a:extLst>
              <a:ext uri="{FF2B5EF4-FFF2-40B4-BE49-F238E27FC236}">
                <a16:creationId xmlns:a16="http://schemas.microsoft.com/office/drawing/2014/main" id="{C6855B32-DA1A-AD62-7745-A5F5BD4A40AD}"/>
              </a:ext>
            </a:extLst>
          </p:cNvPr>
          <p:cNvPicPr>
            <a:picLocks noChangeAspect="1"/>
          </p:cNvPicPr>
          <p:nvPr/>
        </p:nvPicPr>
        <p:blipFill>
          <a:blip r:embed="rId8"/>
          <a:stretch>
            <a:fillRect/>
          </a:stretch>
        </p:blipFill>
        <p:spPr>
          <a:xfrm>
            <a:off x="-929" y="1068378"/>
            <a:ext cx="9145858" cy="97629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3.1</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Digital Transformation 1</a:t>
            </a:r>
            <a:endParaRP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The student is able to demonstrate the ability to effectively conduct stakeholder analysis and utilize its findings to inform, and shape the definition of their research project and transform this into policy recommendations.</a:t>
            </a:r>
            <a:endParaRPr/>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3</a:t>
            </a:r>
            <a:endParaRPr sz="40000">
              <a:solidFill>
                <a:srgbClr val="999999"/>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Goal Setting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A</a:t>
            </a:r>
            <a:endParaRPr sz="40000">
              <a:solidFill>
                <a:srgbClr val="999999"/>
              </a:solidFill>
              <a:latin typeface="Roboto"/>
              <a:ea typeface="Roboto"/>
              <a:cs typeface="Roboto"/>
              <a:sym typeface="Roboto"/>
            </a:endParaRPr>
          </a:p>
        </p:txBody>
      </p:sp>
      <p:sp>
        <p:nvSpPr>
          <p:cNvPr id="2" name="Rectangle: Rounded Corners 1">
            <a:extLst>
              <a:ext uri="{FF2B5EF4-FFF2-40B4-BE49-F238E27FC236}">
                <a16:creationId xmlns:a16="http://schemas.microsoft.com/office/drawing/2014/main" id="{4E84F48E-9152-454D-9754-FA0D0AD81F68}"/>
              </a:ext>
            </a:extLst>
          </p:cNvPr>
          <p:cNvSpPr/>
          <p:nvPr/>
        </p:nvSpPr>
        <p:spPr>
          <a:xfrm>
            <a:off x="2033752" y="404648"/>
            <a:ext cx="6232634" cy="73046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effectLst/>
                <a:latin typeface="Open Sans" panose="020B0606030504020204" pitchFamily="34" charset="0"/>
                <a:ea typeface="Open Sans" panose="020B0606030504020204" pitchFamily="34" charset="0"/>
                <a:cs typeface="Times New Roman" panose="02020603050405020304" pitchFamily="18" charset="0"/>
              </a:rPr>
              <a:t>The student sets ambitious, S.M.A.R.T./ C.L.E.A.R goals in alignment with the project brief, their chosen role(s), content of the assessment rubric and their personal long-term goals</a:t>
            </a:r>
            <a:endParaRPr lang="en-US" sz="11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3</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3.1</a:t>
            </a:r>
            <a:endParaRPr>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The student is able to demonstrate the ability to effectively conduct stakeholder analysis and utilize its findings to inform, and shape the definition of their research project.</a:t>
            </a:r>
            <a:endParaRPr lang="en-GB"/>
          </a:p>
        </p:txBody>
      </p:sp>
      <p:sp>
        <p:nvSpPr>
          <p:cNvPr id="8" name="Google Shape;459;p48">
            <a:extLst>
              <a:ext uri="{FF2B5EF4-FFF2-40B4-BE49-F238E27FC236}">
                <a16:creationId xmlns:a16="http://schemas.microsoft.com/office/drawing/2014/main" id="{DE8B85CC-86BE-FFBA-5E25-9E5D1318CD48}"/>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The student is able to demonstrate the ability to effectively conduct stakeholder analysis and utilize its findings to inform, and shape the definition of their research project.</a:t>
            </a:r>
            <a:endParaRPr lang="en-GB"/>
          </a:p>
        </p:txBody>
      </p:sp>
      <p:sp>
        <p:nvSpPr>
          <p:cNvPr id="4" name="Google Shape;462;p48">
            <a:extLst>
              <a:ext uri="{FF2B5EF4-FFF2-40B4-BE49-F238E27FC236}">
                <a16:creationId xmlns:a16="http://schemas.microsoft.com/office/drawing/2014/main" id="{4B1AFA75-0BFC-2AF2-8AED-33D45D7F8644}"/>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100"/>
              <a:t>Digital Transformation 1</a:t>
            </a:r>
            <a:endParaRPr sz="1100"/>
          </a:p>
        </p:txBody>
      </p:sp>
      <p:pic>
        <p:nvPicPr>
          <p:cNvPr id="5" name="Picture 4" descr="A screenshot of a paper&#10;&#10;Description automatically generated">
            <a:extLst>
              <a:ext uri="{FF2B5EF4-FFF2-40B4-BE49-F238E27FC236}">
                <a16:creationId xmlns:a16="http://schemas.microsoft.com/office/drawing/2014/main" id="{07819C80-8883-00D3-39DC-C1A6E1F4AD67}"/>
              </a:ext>
            </a:extLst>
          </p:cNvPr>
          <p:cNvPicPr>
            <a:picLocks noChangeAspect="1"/>
          </p:cNvPicPr>
          <p:nvPr/>
        </p:nvPicPr>
        <p:blipFill>
          <a:blip r:embed="rId3"/>
          <a:stretch>
            <a:fillRect/>
          </a:stretch>
        </p:blipFill>
        <p:spPr>
          <a:xfrm>
            <a:off x="-929" y="1068216"/>
            <a:ext cx="9141212" cy="1287921"/>
          </a:xfrm>
          <a:prstGeom prst="rect">
            <a:avLst/>
          </a:prstGeom>
        </p:spPr>
      </p:pic>
      <p:pic>
        <p:nvPicPr>
          <p:cNvPr id="18" name="Picture 7" descr="Shape, square&#10;&#10;Description automatically generated">
            <a:extLst>
              <a:ext uri="{FF2B5EF4-FFF2-40B4-BE49-F238E27FC236}">
                <a16:creationId xmlns:a16="http://schemas.microsoft.com/office/drawing/2014/main" id="{66DB6663-EA40-EBCD-4F7E-43AD81CC700E}"/>
              </a:ext>
            </a:extLst>
          </p:cNvPr>
          <p:cNvPicPr>
            <a:picLocks noChangeAspect="1"/>
          </p:cNvPicPr>
          <p:nvPr/>
        </p:nvPicPr>
        <p:blipFill>
          <a:blip r:embed="rId4"/>
          <a:stretch>
            <a:fillRect/>
          </a:stretch>
        </p:blipFill>
        <p:spPr>
          <a:xfrm>
            <a:off x="1" y="2310329"/>
            <a:ext cx="1792838" cy="2829549"/>
          </a:xfrm>
          <a:prstGeom prst="rect">
            <a:avLst/>
          </a:prstGeom>
          <a:noFill/>
          <a:ln cap="flat">
            <a:noFill/>
          </a:ln>
        </p:spPr>
      </p:pic>
      <p:pic>
        <p:nvPicPr>
          <p:cNvPr id="20" name="Picture 8" descr="Shape, square&#10;&#10;Description automatically generated">
            <a:extLst>
              <a:ext uri="{FF2B5EF4-FFF2-40B4-BE49-F238E27FC236}">
                <a16:creationId xmlns:a16="http://schemas.microsoft.com/office/drawing/2014/main" id="{295E7B3C-9E50-F6A6-66FF-568935CD13AC}"/>
              </a:ext>
            </a:extLst>
          </p:cNvPr>
          <p:cNvPicPr>
            <a:picLocks noChangeAspect="1"/>
          </p:cNvPicPr>
          <p:nvPr/>
        </p:nvPicPr>
        <p:blipFill>
          <a:blip r:embed="rId5"/>
          <a:stretch>
            <a:fillRect/>
          </a:stretch>
        </p:blipFill>
        <p:spPr>
          <a:xfrm>
            <a:off x="1781283" y="2313443"/>
            <a:ext cx="1857057" cy="2828294"/>
          </a:xfrm>
          <a:prstGeom prst="rect">
            <a:avLst/>
          </a:prstGeom>
          <a:noFill/>
          <a:ln cap="flat">
            <a:noFill/>
          </a:ln>
        </p:spPr>
      </p:pic>
      <p:pic>
        <p:nvPicPr>
          <p:cNvPr id="22" name="Picture 9" descr="Shape, square&#10;&#10;Description automatically generated">
            <a:extLst>
              <a:ext uri="{FF2B5EF4-FFF2-40B4-BE49-F238E27FC236}">
                <a16:creationId xmlns:a16="http://schemas.microsoft.com/office/drawing/2014/main" id="{A1509CD7-E384-978F-B2B2-20A995AADE8C}"/>
              </a:ext>
            </a:extLst>
          </p:cNvPr>
          <p:cNvPicPr>
            <a:picLocks noChangeAspect="1"/>
          </p:cNvPicPr>
          <p:nvPr/>
        </p:nvPicPr>
        <p:blipFill>
          <a:blip r:embed="rId6"/>
          <a:stretch>
            <a:fillRect/>
          </a:stretch>
        </p:blipFill>
        <p:spPr>
          <a:xfrm>
            <a:off x="3617787" y="2313443"/>
            <a:ext cx="1857057" cy="2828294"/>
          </a:xfrm>
          <a:prstGeom prst="rect">
            <a:avLst/>
          </a:prstGeom>
          <a:noFill/>
          <a:ln cap="flat">
            <a:noFill/>
          </a:ln>
        </p:spPr>
      </p:pic>
      <p:pic>
        <p:nvPicPr>
          <p:cNvPr id="24" name="Picture 10" descr="Shape&#10;&#10;Description automatically generated">
            <a:extLst>
              <a:ext uri="{FF2B5EF4-FFF2-40B4-BE49-F238E27FC236}">
                <a16:creationId xmlns:a16="http://schemas.microsoft.com/office/drawing/2014/main" id="{A374D25B-EEDE-9466-1F67-45A8B82BFEC3}"/>
              </a:ext>
            </a:extLst>
          </p:cNvPr>
          <p:cNvPicPr>
            <a:picLocks noChangeAspect="1"/>
          </p:cNvPicPr>
          <p:nvPr/>
        </p:nvPicPr>
        <p:blipFill>
          <a:blip r:embed="rId7"/>
          <a:stretch>
            <a:fillRect/>
          </a:stretch>
        </p:blipFill>
        <p:spPr>
          <a:xfrm>
            <a:off x="5447872" y="2313443"/>
            <a:ext cx="1857057" cy="2828294"/>
          </a:xfrm>
          <a:prstGeom prst="rect">
            <a:avLst/>
          </a:prstGeom>
          <a:noFill/>
          <a:ln cap="flat">
            <a:noFill/>
          </a:ln>
        </p:spPr>
      </p:pic>
      <p:sp>
        <p:nvSpPr>
          <p:cNvPr id="28" name="TextBox 9">
            <a:extLst>
              <a:ext uri="{FF2B5EF4-FFF2-40B4-BE49-F238E27FC236}">
                <a16:creationId xmlns:a16="http://schemas.microsoft.com/office/drawing/2014/main" id="{13874640-190A-0BD8-725F-1009D3C929D5}"/>
              </a:ext>
            </a:extLst>
          </p:cNvPr>
          <p:cNvSpPr txBox="1"/>
          <p:nvPr/>
        </p:nvSpPr>
        <p:spPr>
          <a:xfrm>
            <a:off x="68251" y="2692403"/>
            <a:ext cx="1651132" cy="2439129"/>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dirty="0">
                <a:latin typeface="Calibri"/>
              </a:rPr>
              <a:t>I was the main person responsible for writing the Stakeholder Analysis section in our Policy Paper. The Policy Paper is submitted and can be found here: </a:t>
            </a:r>
            <a:r>
              <a:rPr lang="en-GB" sz="1100" dirty="0">
                <a:hlinkClick r:id="rId8"/>
              </a:rPr>
              <a:t>Policy_paper_Leisure___Events_Management (4).pdf</a:t>
            </a:r>
            <a:endParaRPr lang="en-GB" sz="1100" kern="1200" dirty="0">
              <a:latin typeface="Calibri"/>
            </a:endParaRPr>
          </a:p>
          <a:p>
            <a:pPr defTabSz="685800">
              <a:defRPr sz="1800" b="0" i="0" u="none" strike="noStrike" kern="0" cap="none" spc="0" baseline="0">
                <a:solidFill>
                  <a:srgbClr val="000000"/>
                </a:solidFill>
                <a:uFillTx/>
              </a:defRPr>
            </a:pPr>
            <a:r>
              <a:rPr lang="en-GB" sz="1100" dirty="0">
                <a:hlinkClick r:id="rId9"/>
              </a:rPr>
              <a:t>Policy paper Leisure &amp; Events Management.zip</a:t>
            </a:r>
            <a:endParaRPr lang="en-GB"/>
          </a:p>
          <a:p>
            <a:pPr defTabSz="685800">
              <a:defRPr sz="1800" b="0" i="0" u="none" strike="noStrike" kern="0" cap="none" spc="0" baseline="0">
                <a:solidFill>
                  <a:srgbClr val="000000"/>
                </a:solidFill>
                <a:uFillTx/>
              </a:defRPr>
            </a:pPr>
            <a:endParaRPr lang="en-GB" sz="1100" dirty="0"/>
          </a:p>
          <a:p>
            <a:pPr defTabSz="685800">
              <a:defRPr sz="1800" b="0" i="0" u="none" strike="noStrike" kern="0" cap="none" spc="0" baseline="0">
                <a:solidFill>
                  <a:srgbClr val="000000"/>
                </a:solidFill>
                <a:uFillTx/>
              </a:defRPr>
            </a:pPr>
            <a:endParaRPr lang="en-GB" sz="1100" kern="1200" dirty="0">
              <a:latin typeface="Calibri"/>
            </a:endParaRPr>
          </a:p>
        </p:txBody>
      </p:sp>
      <p:sp>
        <p:nvSpPr>
          <p:cNvPr id="30" name="TextBox 11">
            <a:extLst>
              <a:ext uri="{FF2B5EF4-FFF2-40B4-BE49-F238E27FC236}">
                <a16:creationId xmlns:a16="http://schemas.microsoft.com/office/drawing/2014/main" id="{50764857-0B07-403E-E6E0-B0D4DFC4E841}"/>
              </a:ext>
            </a:extLst>
          </p:cNvPr>
          <p:cNvSpPr txBox="1"/>
          <p:nvPr/>
        </p:nvSpPr>
        <p:spPr>
          <a:xfrm>
            <a:off x="1805005" y="2709671"/>
            <a:ext cx="1651132" cy="1931298"/>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dirty="0">
                <a:latin typeface="Calibri"/>
              </a:rPr>
              <a:t>The purpose and objectives of the research are explained in the summary and introduction sections of the Policy Paper, as well as my research paper.</a:t>
            </a:r>
            <a:br>
              <a:rPr lang="en-GB" sz="1100" kern="1200" dirty="0">
                <a:latin typeface="Calibri"/>
              </a:rPr>
            </a:br>
            <a:r>
              <a:rPr lang="en-GB" sz="1100" kern="1200" dirty="0">
                <a:latin typeface="Calibri"/>
              </a:rPr>
              <a:t>All the major stakeholders are listed.</a:t>
            </a:r>
            <a:br>
              <a:rPr lang="en-GB" sz="1100" kern="1200" dirty="0">
                <a:latin typeface="Calibri"/>
              </a:rPr>
            </a:br>
            <a:r>
              <a:rPr lang="en-GB" sz="1100" kern="1200" dirty="0">
                <a:latin typeface="Calibri"/>
              </a:rPr>
              <a:t>The policy paper follows the template provided.</a:t>
            </a:r>
          </a:p>
        </p:txBody>
      </p:sp>
      <p:sp>
        <p:nvSpPr>
          <p:cNvPr id="34" name="TextBox 13">
            <a:extLst>
              <a:ext uri="{FF2B5EF4-FFF2-40B4-BE49-F238E27FC236}">
                <a16:creationId xmlns:a16="http://schemas.microsoft.com/office/drawing/2014/main" id="{897819D0-F386-00B1-AC49-86AE90C4D73C}"/>
              </a:ext>
            </a:extLst>
          </p:cNvPr>
          <p:cNvSpPr txBox="1"/>
          <p:nvPr/>
        </p:nvSpPr>
        <p:spPr>
          <a:xfrm>
            <a:off x="5446685" y="2647326"/>
            <a:ext cx="1910904" cy="2392963"/>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000" kern="1200" dirty="0">
                <a:latin typeface="Calibri"/>
              </a:rPr>
              <a:t>Check the </a:t>
            </a:r>
            <a:r>
              <a:rPr lang="en-GB" sz="1000" kern="1200" dirty="0">
                <a:latin typeface="Calibri"/>
                <a:hlinkClick r:id="rId8"/>
              </a:rPr>
              <a:t>Policy Paper</a:t>
            </a:r>
            <a:r>
              <a:rPr lang="en-GB" sz="1000" kern="1200" dirty="0">
                <a:latin typeface="Calibri"/>
              </a:rPr>
              <a:t>, Ethical and Legal Considerations section, Stakeholder Analysis section,</a:t>
            </a:r>
            <a:br>
              <a:rPr lang="en-GB" sz="1000" kern="1200" dirty="0">
                <a:latin typeface="Calibri"/>
              </a:rPr>
            </a:br>
            <a:r>
              <a:rPr lang="en-NL" sz="1000" dirty="0">
                <a:hlinkClick r:id="rId10"/>
              </a:rPr>
              <a:t>- BUas Research Ethics Review Application Form-H.docx</a:t>
            </a:r>
            <a:endParaRPr lang="en-US" sz="1000" dirty="0"/>
          </a:p>
          <a:p>
            <a:pPr marL="171450" indent="-171450" defTabSz="685800">
              <a:buFont typeface="Calibri"/>
              <a:buChar char="-"/>
              <a:defRPr sz="1800" b="0" i="0" u="none" strike="noStrike" kern="0" cap="none" spc="0" baseline="0">
                <a:solidFill>
                  <a:srgbClr val="000000"/>
                </a:solidFill>
                <a:uFillTx/>
              </a:defRPr>
            </a:pPr>
            <a:r>
              <a:rPr lang="en-US" sz="1000" dirty="0">
                <a:hlinkClick r:id="rId11"/>
              </a:rPr>
              <a:t>Interview transcripts</a:t>
            </a:r>
            <a:endParaRPr lang="en-US" sz="1000"/>
          </a:p>
          <a:p>
            <a:pPr marL="171450" indent="-171450" defTabSz="685800">
              <a:buFont typeface="Arial"/>
              <a:buChar char="•"/>
              <a:defRPr sz="1800" b="0" i="0" u="none" strike="noStrike" kern="0" cap="none" spc="0" baseline="0">
                <a:solidFill>
                  <a:srgbClr val="000000"/>
                </a:solidFill>
                <a:uFillTx/>
              </a:defRPr>
            </a:pPr>
            <a:r>
              <a:rPr lang="en-US" sz="1000" dirty="0">
                <a:hlinkClick r:id="rId12"/>
              </a:rPr>
              <a:t>Research information letter.pdf</a:t>
            </a:r>
            <a:endParaRPr lang="en-US" sz="1000" dirty="0"/>
          </a:p>
          <a:p>
            <a:pPr marL="171450" indent="-171450" defTabSz="685800">
              <a:buFont typeface="Arial"/>
              <a:buChar char="•"/>
              <a:defRPr sz="1800" b="0" i="0" u="none" strike="noStrike" kern="0" cap="none" spc="0" baseline="0">
                <a:solidFill>
                  <a:srgbClr val="000000"/>
                </a:solidFill>
                <a:uFillTx/>
              </a:defRPr>
            </a:pPr>
            <a:r>
              <a:rPr lang="en-US" sz="1000" dirty="0">
                <a:hlinkClick r:id="rId13"/>
              </a:rPr>
              <a:t>Informed Consent Form.docx</a:t>
            </a:r>
            <a:endParaRPr lang="en-US" sz="1000" dirty="0"/>
          </a:p>
          <a:p>
            <a:pPr marL="171450" indent="-171450" defTabSz="685800">
              <a:buFont typeface="Arial"/>
              <a:buChar char="•"/>
              <a:defRPr sz="1800" b="0" i="0" u="none" strike="noStrike" kern="0" cap="none" spc="0" baseline="0">
                <a:solidFill>
                  <a:srgbClr val="000000"/>
                </a:solidFill>
                <a:uFillTx/>
              </a:defRPr>
            </a:pPr>
            <a:r>
              <a:rPr lang="en-US" sz="1100" dirty="0">
                <a:hlinkClick r:id="rId14"/>
              </a:rPr>
              <a:t>FAIR_checklist.md</a:t>
            </a:r>
            <a:endParaRPr lang="en-US" sz="1000" dirty="0"/>
          </a:p>
          <a:p>
            <a:pPr marL="171450" indent="-171450" defTabSz="685800">
              <a:buFont typeface="Arial"/>
              <a:buChar char="•"/>
              <a:defRPr sz="1800" b="0" i="0" u="none" strike="noStrike" kern="0" cap="none" spc="0" baseline="0">
                <a:solidFill>
                  <a:srgbClr val="000000"/>
                </a:solidFill>
                <a:uFillTx/>
              </a:defRPr>
            </a:pPr>
            <a:endParaRPr lang="en-US" sz="1000" dirty="0"/>
          </a:p>
          <a:p>
            <a:pPr marL="171450" indent="-171450" defTabSz="685800">
              <a:buFont typeface="Calibri"/>
              <a:buChar char="-"/>
              <a:defRPr sz="1800" b="0" i="0" u="none" strike="noStrike" kern="0" cap="none" spc="0" baseline="0">
                <a:solidFill>
                  <a:srgbClr val="000000"/>
                </a:solidFill>
                <a:uFillTx/>
              </a:defRPr>
            </a:pPr>
            <a:endParaRPr lang="en-US" sz="1000" dirty="0"/>
          </a:p>
          <a:p>
            <a:pPr defTabSz="685800">
              <a:defRPr sz="1800" b="0" i="0" u="none" strike="noStrike" kern="0" cap="none" spc="0" baseline="0">
                <a:solidFill>
                  <a:srgbClr val="000000"/>
                </a:solidFill>
                <a:uFillTx/>
              </a:defRPr>
            </a:pPr>
            <a:endParaRPr lang="en-GB" sz="1000" kern="1200" dirty="0">
              <a:latin typeface="Calibri"/>
            </a:endParaRPr>
          </a:p>
        </p:txBody>
      </p:sp>
      <p:sp>
        <p:nvSpPr>
          <p:cNvPr id="36" name="TextBox 14">
            <a:extLst>
              <a:ext uri="{FF2B5EF4-FFF2-40B4-BE49-F238E27FC236}">
                <a16:creationId xmlns:a16="http://schemas.microsoft.com/office/drawing/2014/main" id="{1FBC0589-7EBF-0365-F76F-029165DF69E8}"/>
              </a:ext>
            </a:extLst>
          </p:cNvPr>
          <p:cNvSpPr txBox="1"/>
          <p:nvPr/>
        </p:nvSpPr>
        <p:spPr>
          <a:xfrm>
            <a:off x="7311348" y="2709671"/>
            <a:ext cx="1651132" cy="2269852"/>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dirty="0">
                <a:latin typeface="Calibri"/>
              </a:rPr>
              <a:t>We actively sought feedback from the stakeholders, conducted multiple meetings with the Linking Pin, as well as with the team mentor.</a:t>
            </a:r>
            <a:endParaRPr lang="en-US" sz="1800" dirty="0"/>
          </a:p>
          <a:p>
            <a:pPr defTabSz="685800">
              <a:defRPr sz="1800" b="0" i="0" u="none" strike="noStrike" kern="0" cap="none" spc="0" baseline="0">
                <a:solidFill>
                  <a:srgbClr val="000000"/>
                </a:solidFill>
                <a:uFillTx/>
              </a:defRPr>
            </a:pPr>
            <a:endParaRPr lang="en-GB" sz="1100" kern="1200" dirty="0">
              <a:latin typeface="Calibri"/>
            </a:endParaRPr>
          </a:p>
          <a:p>
            <a:pPr defTabSz="685800">
              <a:defRPr sz="1800" b="0" i="0" u="none" strike="noStrike" kern="0" cap="none" spc="0" baseline="0">
                <a:solidFill>
                  <a:srgbClr val="000000"/>
                </a:solidFill>
                <a:uFillTx/>
              </a:defRPr>
            </a:pPr>
            <a:r>
              <a:rPr lang="en-GB" sz="1100" kern="1200" dirty="0">
                <a:latin typeface="Calibri"/>
              </a:rPr>
              <a:t>The effects of our cooperation with the stakeholders was presented at the final conference in form of a </a:t>
            </a:r>
            <a:r>
              <a:rPr lang="en-GB" sz="1100" kern="1200" dirty="0">
                <a:latin typeface="Calibri"/>
                <a:hlinkClick r:id="rId15"/>
              </a:rPr>
              <a:t>poster</a:t>
            </a:r>
            <a:r>
              <a:rPr lang="en-GB" sz="1100" kern="1200" dirty="0">
                <a:latin typeface="Calibri"/>
              </a:rPr>
              <a:t>.</a:t>
            </a:r>
          </a:p>
        </p:txBody>
      </p:sp>
      <p:sp>
        <p:nvSpPr>
          <p:cNvPr id="2" name="TextBox 11">
            <a:extLst>
              <a:ext uri="{FF2B5EF4-FFF2-40B4-BE49-F238E27FC236}">
                <a16:creationId xmlns:a16="http://schemas.microsoft.com/office/drawing/2014/main" id="{A6AB6A37-A789-C7A6-3B0F-8D5DA2842060}"/>
              </a:ext>
            </a:extLst>
          </p:cNvPr>
          <p:cNvSpPr txBox="1"/>
          <p:nvPr/>
        </p:nvSpPr>
        <p:spPr>
          <a:xfrm>
            <a:off x="3676666" y="2733482"/>
            <a:ext cx="1651132" cy="1254189"/>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dirty="0">
                <a:latin typeface="Calibri"/>
              </a:rPr>
              <a:t>The </a:t>
            </a:r>
            <a:r>
              <a:rPr lang="en-GB" sz="1100" kern="1200" dirty="0" err="1">
                <a:latin typeface="Calibri"/>
              </a:rPr>
              <a:t>stakeholders's</a:t>
            </a:r>
            <a:r>
              <a:rPr lang="en-GB" sz="1100" kern="1200" dirty="0">
                <a:latin typeface="Calibri"/>
              </a:rPr>
              <a:t> importance, influence, needs, expectations, motivations, concerns and potential </a:t>
            </a:r>
            <a:r>
              <a:rPr lang="en-GB" sz="1100" kern="1200" dirty="0" err="1">
                <a:latin typeface="Calibri"/>
              </a:rPr>
              <a:t>confilcts</a:t>
            </a:r>
            <a:r>
              <a:rPr lang="en-GB" sz="1100" kern="1200" dirty="0">
                <a:latin typeface="Calibri"/>
              </a:rPr>
              <a:t> are explained. </a:t>
            </a:r>
            <a:br>
              <a:rPr lang="en-GB" sz="1100" kern="1200" dirty="0">
                <a:latin typeface="Calibri"/>
              </a:rPr>
            </a:br>
            <a:r>
              <a:rPr lang="en-GB" sz="1100" kern="1200" dirty="0">
                <a:latin typeface="Calibri"/>
              </a:rPr>
              <a:t>Check the </a:t>
            </a:r>
            <a:r>
              <a:rPr lang="en-GB" sz="1000" u="sng" kern="1200" dirty="0">
                <a:solidFill>
                  <a:srgbClr val="3C78D8"/>
                </a:solidFill>
                <a:latin typeface="Calibri"/>
                <a:cs typeface="Calibri"/>
                <a:hlinkClick r:id="rId8"/>
              </a:rPr>
              <a:t>Policy Paper</a:t>
            </a:r>
            <a:endParaRPr lang="en-US" dirty="0"/>
          </a:p>
        </p:txBody>
      </p:sp>
      <p:pic>
        <p:nvPicPr>
          <p:cNvPr id="26" name="Picture 11" descr="Shape, square&#10;&#10;Description automatically generated">
            <a:extLst>
              <a:ext uri="{FF2B5EF4-FFF2-40B4-BE49-F238E27FC236}">
                <a16:creationId xmlns:a16="http://schemas.microsoft.com/office/drawing/2014/main" id="{F1C0EB67-BA52-56B2-8D24-8CF90F67444E}"/>
              </a:ext>
            </a:extLst>
          </p:cNvPr>
          <p:cNvPicPr>
            <a:picLocks noChangeAspect="1"/>
          </p:cNvPicPr>
          <p:nvPr/>
        </p:nvPicPr>
        <p:blipFill>
          <a:blip r:embed="rId16"/>
          <a:stretch>
            <a:fillRect/>
          </a:stretch>
        </p:blipFill>
        <p:spPr>
          <a:xfrm>
            <a:off x="7284382" y="2310330"/>
            <a:ext cx="1857050" cy="2834521"/>
          </a:xfrm>
          <a:prstGeom prst="rect">
            <a:avLst/>
          </a:prstGeom>
          <a:noFill/>
          <a:ln cap="flat">
            <a:noFill/>
          </a:ln>
        </p:spPr>
      </p:pic>
      <p:sp>
        <p:nvSpPr>
          <p:cNvPr id="3" name="Rectangle 2">
            <a:extLst>
              <a:ext uri="{FF2B5EF4-FFF2-40B4-BE49-F238E27FC236}">
                <a16:creationId xmlns:a16="http://schemas.microsoft.com/office/drawing/2014/main" id="{24025E6D-D4EA-1773-F33A-75BE8DD6B812}"/>
              </a:ext>
            </a:extLst>
          </p:cNvPr>
          <p:cNvSpPr/>
          <p:nvPr/>
        </p:nvSpPr>
        <p:spPr>
          <a:xfrm>
            <a:off x="7339965" y="2400300"/>
            <a:ext cx="1577339" cy="205740"/>
          </a:xfrm>
          <a:prstGeom prst="rect">
            <a:avLst/>
          </a:prstGeom>
          <a:solidFill>
            <a:srgbClr val="16161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Arial"/>
              </a:rPr>
              <a:t>EXCELLENT</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3.2</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Digital Transformation 2</a:t>
            </a:r>
            <a:endParaRP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The student is able to explain and contrast the different aspects of the investigated use-case by means of a research proposal and formulate research questions and consequently, hypotheses which can be tested.</a:t>
            </a:r>
            <a:endParaRPr/>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3</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38020339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3</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3.2</a:t>
            </a:r>
            <a:endParaRPr>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The student is able to demonstrate the ability to effectively conduct stakeholder analysis and utilize its findings to inform and shape the definition of their research project and transform this into policy recommendations.	</a:t>
            </a:r>
          </a:p>
        </p:txBody>
      </p:sp>
      <p:sp>
        <p:nvSpPr>
          <p:cNvPr id="8" name="Google Shape;459;p48">
            <a:extLst>
              <a:ext uri="{FF2B5EF4-FFF2-40B4-BE49-F238E27FC236}">
                <a16:creationId xmlns:a16="http://schemas.microsoft.com/office/drawing/2014/main" id="{DE8B85CC-86BE-FFBA-5E25-9E5D1318CD48}"/>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The student is able to demonstrate the ability to effectively conduct stakeholder analysis and utilize its findings to inform and shape the definition of their research project and transform this into policy recommendations.	</a:t>
            </a:r>
          </a:p>
        </p:txBody>
      </p:sp>
      <p:sp>
        <p:nvSpPr>
          <p:cNvPr id="4" name="Google Shape;462;p48">
            <a:extLst>
              <a:ext uri="{FF2B5EF4-FFF2-40B4-BE49-F238E27FC236}">
                <a16:creationId xmlns:a16="http://schemas.microsoft.com/office/drawing/2014/main" id="{4B1AFA75-0BFC-2AF2-8AED-33D45D7F8644}"/>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100"/>
              <a:t>Digital Transformation 2</a:t>
            </a:r>
            <a:endParaRPr sz="1100"/>
          </a:p>
        </p:txBody>
      </p:sp>
      <p:pic>
        <p:nvPicPr>
          <p:cNvPr id="5" name="Picture 4" descr="A screenshot of a computer&#10;&#10;Description automatically generated">
            <a:extLst>
              <a:ext uri="{FF2B5EF4-FFF2-40B4-BE49-F238E27FC236}">
                <a16:creationId xmlns:a16="http://schemas.microsoft.com/office/drawing/2014/main" id="{A31153FC-27F3-9300-001F-4F14313BAA53}"/>
              </a:ext>
            </a:extLst>
          </p:cNvPr>
          <p:cNvPicPr>
            <a:picLocks noChangeAspect="1"/>
          </p:cNvPicPr>
          <p:nvPr/>
        </p:nvPicPr>
        <p:blipFill>
          <a:blip r:embed="rId3"/>
          <a:stretch>
            <a:fillRect/>
          </a:stretch>
        </p:blipFill>
        <p:spPr>
          <a:xfrm>
            <a:off x="-1889" y="1052984"/>
            <a:ext cx="9152501" cy="1058537"/>
          </a:xfrm>
          <a:prstGeom prst="rect">
            <a:avLst/>
          </a:prstGeom>
        </p:spPr>
      </p:pic>
      <p:pic>
        <p:nvPicPr>
          <p:cNvPr id="7" name="Picture 7" descr="Shape, square&#10;&#10;Description automatically generated">
            <a:extLst>
              <a:ext uri="{FF2B5EF4-FFF2-40B4-BE49-F238E27FC236}">
                <a16:creationId xmlns:a16="http://schemas.microsoft.com/office/drawing/2014/main" id="{1244E597-8CE7-37F0-7A0B-8A56E1176DAC}"/>
              </a:ext>
            </a:extLst>
          </p:cNvPr>
          <p:cNvPicPr>
            <a:picLocks noChangeAspect="1"/>
          </p:cNvPicPr>
          <p:nvPr/>
        </p:nvPicPr>
        <p:blipFill>
          <a:blip r:embed="rId4"/>
          <a:stretch>
            <a:fillRect/>
          </a:stretch>
        </p:blipFill>
        <p:spPr>
          <a:xfrm>
            <a:off x="1" y="2083619"/>
            <a:ext cx="1792838" cy="3056259"/>
          </a:xfrm>
          <a:prstGeom prst="rect">
            <a:avLst/>
          </a:prstGeom>
          <a:noFill/>
          <a:ln cap="flat">
            <a:noFill/>
          </a:ln>
        </p:spPr>
      </p:pic>
      <p:pic>
        <p:nvPicPr>
          <p:cNvPr id="10" name="Picture 8" descr="Shape, square&#10;&#10;Description automatically generated">
            <a:extLst>
              <a:ext uri="{FF2B5EF4-FFF2-40B4-BE49-F238E27FC236}">
                <a16:creationId xmlns:a16="http://schemas.microsoft.com/office/drawing/2014/main" id="{0C387AA7-9208-58D2-8298-DF20B2C97B31}"/>
              </a:ext>
            </a:extLst>
          </p:cNvPr>
          <p:cNvPicPr>
            <a:picLocks noChangeAspect="1"/>
          </p:cNvPicPr>
          <p:nvPr/>
        </p:nvPicPr>
        <p:blipFill>
          <a:blip r:embed="rId5"/>
          <a:stretch>
            <a:fillRect/>
          </a:stretch>
        </p:blipFill>
        <p:spPr>
          <a:xfrm>
            <a:off x="1781283" y="2086733"/>
            <a:ext cx="1857057" cy="3055004"/>
          </a:xfrm>
          <a:prstGeom prst="rect">
            <a:avLst/>
          </a:prstGeom>
          <a:noFill/>
          <a:ln cap="flat">
            <a:noFill/>
          </a:ln>
        </p:spPr>
      </p:pic>
      <p:pic>
        <p:nvPicPr>
          <p:cNvPr id="12" name="Picture 9" descr="Shape, square&#10;&#10;Description automatically generated">
            <a:extLst>
              <a:ext uri="{FF2B5EF4-FFF2-40B4-BE49-F238E27FC236}">
                <a16:creationId xmlns:a16="http://schemas.microsoft.com/office/drawing/2014/main" id="{64BF45EA-200E-38DE-4793-6362E2D4120D}"/>
              </a:ext>
            </a:extLst>
          </p:cNvPr>
          <p:cNvPicPr>
            <a:picLocks noChangeAspect="1"/>
          </p:cNvPicPr>
          <p:nvPr/>
        </p:nvPicPr>
        <p:blipFill>
          <a:blip r:embed="rId6"/>
          <a:stretch>
            <a:fillRect/>
          </a:stretch>
        </p:blipFill>
        <p:spPr>
          <a:xfrm>
            <a:off x="3617787" y="2086733"/>
            <a:ext cx="1857057" cy="3055004"/>
          </a:xfrm>
          <a:prstGeom prst="rect">
            <a:avLst/>
          </a:prstGeom>
          <a:noFill/>
          <a:ln cap="flat">
            <a:noFill/>
          </a:ln>
        </p:spPr>
      </p:pic>
      <p:pic>
        <p:nvPicPr>
          <p:cNvPr id="14" name="Picture 10" descr="Shape&#10;&#10;Description automatically generated">
            <a:extLst>
              <a:ext uri="{FF2B5EF4-FFF2-40B4-BE49-F238E27FC236}">
                <a16:creationId xmlns:a16="http://schemas.microsoft.com/office/drawing/2014/main" id="{5BBB184C-3F0B-FEA7-B5E8-30374DB27B6B}"/>
              </a:ext>
            </a:extLst>
          </p:cNvPr>
          <p:cNvPicPr>
            <a:picLocks noChangeAspect="1"/>
          </p:cNvPicPr>
          <p:nvPr/>
        </p:nvPicPr>
        <p:blipFill>
          <a:blip r:embed="rId7"/>
          <a:stretch>
            <a:fillRect/>
          </a:stretch>
        </p:blipFill>
        <p:spPr>
          <a:xfrm>
            <a:off x="5447872" y="2086733"/>
            <a:ext cx="1857057" cy="3055004"/>
          </a:xfrm>
          <a:prstGeom prst="rect">
            <a:avLst/>
          </a:prstGeom>
          <a:noFill/>
          <a:ln cap="flat">
            <a:noFill/>
          </a:ln>
        </p:spPr>
      </p:pic>
      <p:sp>
        <p:nvSpPr>
          <p:cNvPr id="18" name="TextBox 9">
            <a:extLst>
              <a:ext uri="{FF2B5EF4-FFF2-40B4-BE49-F238E27FC236}">
                <a16:creationId xmlns:a16="http://schemas.microsoft.com/office/drawing/2014/main" id="{8CCB3F0C-FD2E-14F8-1505-B915EFC5BB09}"/>
              </a:ext>
            </a:extLst>
          </p:cNvPr>
          <p:cNvSpPr txBox="1"/>
          <p:nvPr/>
        </p:nvSpPr>
        <p:spPr>
          <a:xfrm>
            <a:off x="68251" y="2692403"/>
            <a:ext cx="1651132" cy="1254189"/>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dirty="0">
                <a:latin typeface="Calibri"/>
              </a:rPr>
              <a:t>My contribution to the </a:t>
            </a:r>
            <a:r>
              <a:rPr lang="en-GB" sz="1100" kern="1200" dirty="0">
                <a:latin typeface="Calibri"/>
                <a:hlinkClick r:id="rId8"/>
              </a:rPr>
              <a:t>Research Proposal</a:t>
            </a:r>
            <a:r>
              <a:rPr lang="en-GB" sz="1100" kern="1200" dirty="0">
                <a:latin typeface="Calibri"/>
              </a:rPr>
              <a:t> can be seen especially In the Introduction and Domains sections.</a:t>
            </a:r>
            <a:br>
              <a:rPr lang="en-GB" sz="1100" kern="1200" dirty="0">
                <a:latin typeface="Calibri"/>
              </a:rPr>
            </a:br>
            <a:r>
              <a:rPr lang="en-GB" sz="1100" kern="1200" dirty="0">
                <a:latin typeface="Calibri"/>
              </a:rPr>
              <a:t>I attended the final conference presentations.</a:t>
            </a:r>
          </a:p>
        </p:txBody>
      </p:sp>
      <p:sp>
        <p:nvSpPr>
          <p:cNvPr id="20" name="TextBox 11">
            <a:extLst>
              <a:ext uri="{FF2B5EF4-FFF2-40B4-BE49-F238E27FC236}">
                <a16:creationId xmlns:a16="http://schemas.microsoft.com/office/drawing/2014/main" id="{4C0E48CC-1B95-B1B1-6424-49E76FAFB0DB}"/>
              </a:ext>
            </a:extLst>
          </p:cNvPr>
          <p:cNvSpPr txBox="1"/>
          <p:nvPr/>
        </p:nvSpPr>
        <p:spPr>
          <a:xfrm>
            <a:off x="1805005" y="2709671"/>
            <a:ext cx="1651132" cy="1254189"/>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dirty="0">
                <a:latin typeface="Calibri"/>
              </a:rPr>
              <a:t>The literature review of my research paper is relevant to the topic of AI in the Leisure and Events domain, especially sports industry, and indicates the need for further research</a:t>
            </a:r>
            <a:endParaRPr lang="en-US" dirty="0"/>
          </a:p>
        </p:txBody>
      </p:sp>
      <p:sp>
        <p:nvSpPr>
          <p:cNvPr id="22" name="TextBox 12">
            <a:extLst>
              <a:ext uri="{FF2B5EF4-FFF2-40B4-BE49-F238E27FC236}">
                <a16:creationId xmlns:a16="http://schemas.microsoft.com/office/drawing/2014/main" id="{E589F9CC-AD22-D522-1F79-A4F159B9D94A}"/>
              </a:ext>
            </a:extLst>
          </p:cNvPr>
          <p:cNvSpPr txBox="1"/>
          <p:nvPr/>
        </p:nvSpPr>
        <p:spPr>
          <a:xfrm>
            <a:off x="3696133" y="2692403"/>
            <a:ext cx="1651132" cy="1084912"/>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dirty="0">
                <a:latin typeface="Calibri"/>
              </a:rPr>
              <a:t>My research questions are presented both in the </a:t>
            </a:r>
            <a:r>
              <a:rPr lang="en-GB" sz="1100" kern="1200" dirty="0">
                <a:latin typeface="Calibri"/>
                <a:hlinkClick r:id="rId8"/>
              </a:rPr>
              <a:t>Research Proposal</a:t>
            </a:r>
            <a:r>
              <a:rPr lang="en-GB" sz="1100" kern="1200" dirty="0">
                <a:latin typeface="Calibri"/>
              </a:rPr>
              <a:t>, as well as in the Hypotheses section of my </a:t>
            </a:r>
            <a:r>
              <a:rPr lang="en-GB" sz="1100" kern="1200" dirty="0">
                <a:latin typeface="Calibri"/>
                <a:hlinkClick r:id="rId9"/>
              </a:rPr>
              <a:t>Research Paper</a:t>
            </a:r>
            <a:r>
              <a:rPr lang="en-GB" sz="1100" kern="1200" dirty="0">
                <a:latin typeface="Calibri"/>
              </a:rPr>
              <a:t>.</a:t>
            </a:r>
            <a:endParaRPr lang="en-US" dirty="0"/>
          </a:p>
        </p:txBody>
      </p:sp>
      <p:sp>
        <p:nvSpPr>
          <p:cNvPr id="24" name="TextBox 13">
            <a:extLst>
              <a:ext uri="{FF2B5EF4-FFF2-40B4-BE49-F238E27FC236}">
                <a16:creationId xmlns:a16="http://schemas.microsoft.com/office/drawing/2014/main" id="{8E22D668-0A28-64EF-E030-F0BCE7344679}"/>
              </a:ext>
            </a:extLst>
          </p:cNvPr>
          <p:cNvSpPr txBox="1"/>
          <p:nvPr/>
        </p:nvSpPr>
        <p:spPr>
          <a:xfrm>
            <a:off x="5592157" y="2709671"/>
            <a:ext cx="1651132" cy="915635"/>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dirty="0">
                <a:latin typeface="Calibri"/>
              </a:rPr>
              <a:t>The hypotheses which are later tested by t-tests can be found in the Hypotheses section of my </a:t>
            </a:r>
            <a:r>
              <a:rPr lang="en-GB" sz="1100" u="sng" kern="1200" dirty="0">
                <a:solidFill>
                  <a:srgbClr val="3C78D8"/>
                </a:solidFill>
                <a:latin typeface="Calibri"/>
                <a:cs typeface="Calibri"/>
                <a:hlinkClick r:id="rId9"/>
              </a:rPr>
              <a:t>Research </a:t>
            </a:r>
            <a:r>
              <a:rPr lang="en-GB" sz="1100" u="sng" kern="1200" dirty="0">
                <a:solidFill>
                  <a:srgbClr val="3C78D8"/>
                </a:solidFill>
                <a:latin typeface="Calibri"/>
                <a:cs typeface="Calibri"/>
                <a:hlinkClick r:id="rId9">
                  <a:extLst>
                    <a:ext uri="{A12FA001-AC4F-418D-AE19-62706E023703}">
                      <ahyp:hlinkClr xmlns:ahyp="http://schemas.microsoft.com/office/drawing/2018/hyperlinkcolor" val="tx"/>
                    </a:ext>
                  </a:extLst>
                </a:hlinkClick>
              </a:rPr>
              <a:t>Paper</a:t>
            </a:r>
            <a:r>
              <a:rPr lang="en-GB" sz="1100" u="sng" kern="1200" dirty="0">
                <a:solidFill>
                  <a:srgbClr val="3C78D8"/>
                </a:solidFill>
                <a:latin typeface="Calibri"/>
                <a:cs typeface="Calibri"/>
              </a:rPr>
              <a:t>.</a:t>
            </a:r>
            <a:endParaRPr lang="en-GB" sz="1100" kern="1200" dirty="0">
              <a:latin typeface="Calibri"/>
            </a:endParaRPr>
          </a:p>
        </p:txBody>
      </p:sp>
      <p:grpSp>
        <p:nvGrpSpPr>
          <p:cNvPr id="6" name="Group 5">
            <a:extLst>
              <a:ext uri="{FF2B5EF4-FFF2-40B4-BE49-F238E27FC236}">
                <a16:creationId xmlns:a16="http://schemas.microsoft.com/office/drawing/2014/main" id="{8F6DDE03-8D0E-DC4E-C747-C9C1E58CE504}"/>
              </a:ext>
            </a:extLst>
          </p:cNvPr>
          <p:cNvGrpSpPr/>
          <p:nvPr/>
        </p:nvGrpSpPr>
        <p:grpSpPr>
          <a:xfrm>
            <a:off x="7284382" y="2083620"/>
            <a:ext cx="1857050" cy="3061231"/>
            <a:chOff x="7284382" y="2083620"/>
            <a:chExt cx="1857050" cy="3061231"/>
          </a:xfrm>
        </p:grpSpPr>
        <p:pic>
          <p:nvPicPr>
            <p:cNvPr id="16" name="Picture 11" descr="Shape, square&#10;&#10;Description automatically generated">
              <a:extLst>
                <a:ext uri="{FF2B5EF4-FFF2-40B4-BE49-F238E27FC236}">
                  <a16:creationId xmlns:a16="http://schemas.microsoft.com/office/drawing/2014/main" id="{EB69E01D-3CA2-01B2-5C64-92422BFB3B3D}"/>
                </a:ext>
              </a:extLst>
            </p:cNvPr>
            <p:cNvPicPr>
              <a:picLocks noChangeAspect="1"/>
            </p:cNvPicPr>
            <p:nvPr/>
          </p:nvPicPr>
          <p:blipFill>
            <a:blip r:embed="rId10"/>
            <a:stretch>
              <a:fillRect/>
            </a:stretch>
          </p:blipFill>
          <p:spPr>
            <a:xfrm>
              <a:off x="7284382" y="2083620"/>
              <a:ext cx="1857050" cy="3061231"/>
            </a:xfrm>
            <a:prstGeom prst="rect">
              <a:avLst/>
            </a:prstGeom>
            <a:noFill/>
            <a:ln cap="flat">
              <a:noFill/>
            </a:ln>
          </p:spPr>
        </p:pic>
        <p:sp>
          <p:nvSpPr>
            <p:cNvPr id="26" name="TextBox 14">
              <a:extLst>
                <a:ext uri="{FF2B5EF4-FFF2-40B4-BE49-F238E27FC236}">
                  <a16:creationId xmlns:a16="http://schemas.microsoft.com/office/drawing/2014/main" id="{6544E739-8B63-B36C-29FF-196C00313AE2}"/>
                </a:ext>
              </a:extLst>
            </p:cNvPr>
            <p:cNvSpPr txBox="1"/>
            <p:nvPr/>
          </p:nvSpPr>
          <p:spPr>
            <a:xfrm>
              <a:off x="7311348" y="2709671"/>
              <a:ext cx="1651132" cy="238527"/>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dirty="0">
                  <a:latin typeface="Calibri"/>
                </a:rPr>
                <a:t>Check </a:t>
              </a:r>
              <a:r>
                <a:rPr lang="en-GB" sz="1100" u="sng" kern="1200" dirty="0">
                  <a:solidFill>
                    <a:srgbClr val="3C78D8"/>
                  </a:solidFill>
                  <a:latin typeface="Calibri"/>
                  <a:cs typeface="Calibri"/>
                  <a:hlinkClick r:id="rId8"/>
                </a:rPr>
                <a:t>Research Proposal</a:t>
              </a:r>
              <a:endParaRPr lang="en-US" dirty="0"/>
            </a:p>
          </p:txBody>
        </p:sp>
        <p:sp>
          <p:nvSpPr>
            <p:cNvPr id="3" name="Rectangle 2">
              <a:extLst>
                <a:ext uri="{FF2B5EF4-FFF2-40B4-BE49-F238E27FC236}">
                  <a16:creationId xmlns:a16="http://schemas.microsoft.com/office/drawing/2014/main" id="{9EBBEEC9-5101-FAFB-88DB-6EC2CEF5A007}"/>
                </a:ext>
              </a:extLst>
            </p:cNvPr>
            <p:cNvSpPr/>
            <p:nvPr/>
          </p:nvSpPr>
          <p:spPr>
            <a:xfrm>
              <a:off x="7424797" y="2208312"/>
              <a:ext cx="1577339" cy="205740"/>
            </a:xfrm>
            <a:prstGeom prst="rect">
              <a:avLst/>
            </a:prstGeom>
            <a:solidFill>
              <a:srgbClr val="16161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Arial"/>
                </a:rPr>
                <a:t>EXCELLENT</a:t>
              </a:r>
              <a:endParaRPr lang="en-US" dirty="0"/>
            </a:p>
          </p:txBody>
        </p:sp>
      </p:grpSp>
    </p:spTree>
    <p:extLst>
      <p:ext uri="{BB962C8B-B14F-4D97-AF65-F5344CB8AC3E}">
        <p14:creationId xmlns:p14="http://schemas.microsoft.com/office/powerpoint/2010/main" val="2335753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4.1</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Research Methodology​</a:t>
            </a:r>
            <a:endParaRP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The student is able to identify, select, and implement appropriate quantitative and qualitative research designs to address their research questions.​</a:t>
            </a:r>
            <a:endParaRPr/>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4</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4111561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4</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4</a:t>
            </a:r>
            <a:r>
              <a:rPr lang="en">
                <a:solidFill>
                  <a:srgbClr val="FFFFFF"/>
                </a:solidFill>
              </a:rPr>
              <a:t>.</a:t>
            </a:r>
            <a:r>
              <a:rPr lang="en-US"/>
              <a:t>1</a:t>
            </a:r>
            <a:endParaRPr>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The student is able to identify, select, and implement appropriate quantitative and qualitative research designs to address their research questions.​</a:t>
            </a:r>
            <a:endParaRPr lang="en-GB"/>
          </a:p>
        </p:txBody>
      </p:sp>
      <p:sp>
        <p:nvSpPr>
          <p:cNvPr id="7" name="Google Shape;459;p48">
            <a:extLst>
              <a:ext uri="{FF2B5EF4-FFF2-40B4-BE49-F238E27FC236}">
                <a16:creationId xmlns:a16="http://schemas.microsoft.com/office/drawing/2014/main" id="{53BB9E1B-97C5-2DA9-6DD8-8B90626EFB7C}"/>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The student is able to identify, select, and implement appropriate quantitative and qualitative research designs to address their research questions.​</a:t>
            </a:r>
            <a:endParaRPr lang="en-GB"/>
          </a:p>
        </p:txBody>
      </p:sp>
      <p:sp>
        <p:nvSpPr>
          <p:cNvPr id="2" name="Google Shape;462;p48">
            <a:extLst>
              <a:ext uri="{FF2B5EF4-FFF2-40B4-BE49-F238E27FC236}">
                <a16:creationId xmlns:a16="http://schemas.microsoft.com/office/drawing/2014/main" id="{0DF68E2A-4FDB-D5FA-06F1-F3DB970B9CD1}"/>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100"/>
              <a:t>Research Methodology​: Study Design</a:t>
            </a:r>
          </a:p>
        </p:txBody>
      </p:sp>
      <p:pic>
        <p:nvPicPr>
          <p:cNvPr id="5" name="Picture 4" descr="A close-up of a text&#10;&#10;Description automatically generated">
            <a:extLst>
              <a:ext uri="{FF2B5EF4-FFF2-40B4-BE49-F238E27FC236}">
                <a16:creationId xmlns:a16="http://schemas.microsoft.com/office/drawing/2014/main" id="{FA34415C-4D39-C21F-57A0-76B9143BC2FC}"/>
              </a:ext>
            </a:extLst>
          </p:cNvPr>
          <p:cNvPicPr>
            <a:picLocks noChangeAspect="1"/>
          </p:cNvPicPr>
          <p:nvPr/>
        </p:nvPicPr>
        <p:blipFill>
          <a:blip r:embed="rId3"/>
          <a:stretch>
            <a:fillRect/>
          </a:stretch>
        </p:blipFill>
        <p:spPr>
          <a:xfrm>
            <a:off x="-1889" y="1070404"/>
            <a:ext cx="9147778" cy="1056756"/>
          </a:xfrm>
          <a:prstGeom prst="rect">
            <a:avLst/>
          </a:prstGeom>
        </p:spPr>
      </p:pic>
      <p:pic>
        <p:nvPicPr>
          <p:cNvPr id="8" name="Picture 7" descr="Shape, square&#10;&#10;Description automatically generated">
            <a:extLst>
              <a:ext uri="{FF2B5EF4-FFF2-40B4-BE49-F238E27FC236}">
                <a16:creationId xmlns:a16="http://schemas.microsoft.com/office/drawing/2014/main" id="{903F971E-7FC7-09D2-2FCA-B141C39FD12A}"/>
              </a:ext>
            </a:extLst>
          </p:cNvPr>
          <p:cNvPicPr>
            <a:picLocks noChangeAspect="1"/>
          </p:cNvPicPr>
          <p:nvPr/>
        </p:nvPicPr>
        <p:blipFill>
          <a:blip r:embed="rId4"/>
          <a:stretch>
            <a:fillRect/>
          </a:stretch>
        </p:blipFill>
        <p:spPr>
          <a:xfrm>
            <a:off x="1" y="2083619"/>
            <a:ext cx="1792838" cy="3056259"/>
          </a:xfrm>
          <a:prstGeom prst="rect">
            <a:avLst/>
          </a:prstGeom>
          <a:noFill/>
          <a:ln cap="flat">
            <a:noFill/>
          </a:ln>
        </p:spPr>
      </p:pic>
      <p:pic>
        <p:nvPicPr>
          <p:cNvPr id="10" name="Picture 8" descr="Shape, square&#10;&#10;Description automatically generated">
            <a:extLst>
              <a:ext uri="{FF2B5EF4-FFF2-40B4-BE49-F238E27FC236}">
                <a16:creationId xmlns:a16="http://schemas.microsoft.com/office/drawing/2014/main" id="{F124BE94-5E74-8A6A-1659-C45C7CAE68BC}"/>
              </a:ext>
            </a:extLst>
          </p:cNvPr>
          <p:cNvPicPr>
            <a:picLocks noChangeAspect="1"/>
          </p:cNvPicPr>
          <p:nvPr/>
        </p:nvPicPr>
        <p:blipFill>
          <a:blip r:embed="rId5"/>
          <a:stretch>
            <a:fillRect/>
          </a:stretch>
        </p:blipFill>
        <p:spPr>
          <a:xfrm>
            <a:off x="1781283" y="2086733"/>
            <a:ext cx="1857057" cy="3055004"/>
          </a:xfrm>
          <a:prstGeom prst="rect">
            <a:avLst/>
          </a:prstGeom>
          <a:noFill/>
          <a:ln cap="flat">
            <a:noFill/>
          </a:ln>
        </p:spPr>
      </p:pic>
      <p:pic>
        <p:nvPicPr>
          <p:cNvPr id="12" name="Picture 9" descr="Shape, square&#10;&#10;Description automatically generated">
            <a:extLst>
              <a:ext uri="{FF2B5EF4-FFF2-40B4-BE49-F238E27FC236}">
                <a16:creationId xmlns:a16="http://schemas.microsoft.com/office/drawing/2014/main" id="{D9F4E145-B29C-12EC-3077-6F870884D2C8}"/>
              </a:ext>
            </a:extLst>
          </p:cNvPr>
          <p:cNvPicPr>
            <a:picLocks noChangeAspect="1"/>
          </p:cNvPicPr>
          <p:nvPr/>
        </p:nvPicPr>
        <p:blipFill>
          <a:blip r:embed="rId6"/>
          <a:stretch>
            <a:fillRect/>
          </a:stretch>
        </p:blipFill>
        <p:spPr>
          <a:xfrm>
            <a:off x="3617787" y="2086733"/>
            <a:ext cx="1857057" cy="3055004"/>
          </a:xfrm>
          <a:prstGeom prst="rect">
            <a:avLst/>
          </a:prstGeom>
          <a:noFill/>
          <a:ln cap="flat">
            <a:noFill/>
          </a:ln>
        </p:spPr>
      </p:pic>
      <p:pic>
        <p:nvPicPr>
          <p:cNvPr id="14" name="Picture 10" descr="Shape&#10;&#10;Description automatically generated">
            <a:extLst>
              <a:ext uri="{FF2B5EF4-FFF2-40B4-BE49-F238E27FC236}">
                <a16:creationId xmlns:a16="http://schemas.microsoft.com/office/drawing/2014/main" id="{496F3AA6-CD6E-EA4E-7DB1-2C48FC81D166}"/>
              </a:ext>
            </a:extLst>
          </p:cNvPr>
          <p:cNvPicPr>
            <a:picLocks noChangeAspect="1"/>
          </p:cNvPicPr>
          <p:nvPr/>
        </p:nvPicPr>
        <p:blipFill>
          <a:blip r:embed="rId7"/>
          <a:stretch>
            <a:fillRect/>
          </a:stretch>
        </p:blipFill>
        <p:spPr>
          <a:xfrm>
            <a:off x="5447872" y="2086733"/>
            <a:ext cx="1857057" cy="3055004"/>
          </a:xfrm>
          <a:prstGeom prst="rect">
            <a:avLst/>
          </a:prstGeom>
          <a:noFill/>
          <a:ln cap="flat">
            <a:noFill/>
          </a:ln>
        </p:spPr>
      </p:pic>
      <p:pic>
        <p:nvPicPr>
          <p:cNvPr id="16" name="Picture 11" descr="Shape, square&#10;&#10;Description automatically generated">
            <a:extLst>
              <a:ext uri="{FF2B5EF4-FFF2-40B4-BE49-F238E27FC236}">
                <a16:creationId xmlns:a16="http://schemas.microsoft.com/office/drawing/2014/main" id="{4F117528-0A22-A0D1-2DE8-EC2593DEC806}"/>
              </a:ext>
            </a:extLst>
          </p:cNvPr>
          <p:cNvPicPr>
            <a:picLocks noChangeAspect="1"/>
          </p:cNvPicPr>
          <p:nvPr/>
        </p:nvPicPr>
        <p:blipFill>
          <a:blip r:embed="rId8"/>
          <a:stretch>
            <a:fillRect/>
          </a:stretch>
        </p:blipFill>
        <p:spPr>
          <a:xfrm>
            <a:off x="7284382" y="2083620"/>
            <a:ext cx="1857050" cy="3061231"/>
          </a:xfrm>
          <a:prstGeom prst="rect">
            <a:avLst/>
          </a:prstGeom>
          <a:noFill/>
          <a:ln cap="flat">
            <a:noFill/>
          </a:ln>
        </p:spPr>
      </p:pic>
      <p:sp>
        <p:nvSpPr>
          <p:cNvPr id="18" name="TextBox 9">
            <a:extLst>
              <a:ext uri="{FF2B5EF4-FFF2-40B4-BE49-F238E27FC236}">
                <a16:creationId xmlns:a16="http://schemas.microsoft.com/office/drawing/2014/main" id="{BD9BEC3A-D074-B0AE-AC85-84EBC8FE355E}"/>
              </a:ext>
            </a:extLst>
          </p:cNvPr>
          <p:cNvSpPr txBox="1"/>
          <p:nvPr/>
        </p:nvSpPr>
        <p:spPr>
          <a:xfrm>
            <a:off x="68251" y="2692403"/>
            <a:ext cx="1651132" cy="1762021"/>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a:latin typeface="Calibri"/>
              </a:rPr>
              <a:t>I was involved in designing the questions for the Leisure and Events part of the survey, and I was the main person responsible for integrating it to the parent survey. Also, I performed 2 individual interviews - evidenced by </a:t>
            </a:r>
            <a:r>
              <a:rPr lang="en-GB" sz="1100" kern="1200">
                <a:hlinkClick r:id="rId9"/>
              </a:rPr>
              <a:t>Interview transcripts</a:t>
            </a:r>
            <a:endParaRPr lang="en-GB" sz="1100" kern="1200">
              <a:latin typeface="Calibri"/>
            </a:endParaRPr>
          </a:p>
        </p:txBody>
      </p:sp>
      <p:sp>
        <p:nvSpPr>
          <p:cNvPr id="20" name="TextBox 11">
            <a:extLst>
              <a:ext uri="{FF2B5EF4-FFF2-40B4-BE49-F238E27FC236}">
                <a16:creationId xmlns:a16="http://schemas.microsoft.com/office/drawing/2014/main" id="{720FC4F3-45B8-4E1B-44E8-543C078BD9EA}"/>
              </a:ext>
            </a:extLst>
          </p:cNvPr>
          <p:cNvSpPr txBox="1"/>
          <p:nvPr/>
        </p:nvSpPr>
        <p:spPr>
          <a:xfrm>
            <a:off x="1805005" y="2709671"/>
            <a:ext cx="1651132" cy="1423467"/>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a:latin typeface="Calibri"/>
              </a:rPr>
              <a:t>Appropriate quantitative methods are chosen. We chose Qualtrics survey, and the motivation with a clear purpose can be found in the methodology section of my research paper.</a:t>
            </a:r>
          </a:p>
        </p:txBody>
      </p:sp>
      <p:sp>
        <p:nvSpPr>
          <p:cNvPr id="22" name="TextBox 12">
            <a:extLst>
              <a:ext uri="{FF2B5EF4-FFF2-40B4-BE49-F238E27FC236}">
                <a16:creationId xmlns:a16="http://schemas.microsoft.com/office/drawing/2014/main" id="{F1459598-D8DA-E20E-57B7-B950C5E8FE89}"/>
              </a:ext>
            </a:extLst>
          </p:cNvPr>
          <p:cNvSpPr txBox="1"/>
          <p:nvPr/>
        </p:nvSpPr>
        <p:spPr>
          <a:xfrm>
            <a:off x="3696133" y="2692403"/>
            <a:ext cx="1651132" cy="1423467"/>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a:latin typeface="Calibri"/>
              </a:rPr>
              <a:t>Appropriate qualitative methods are chosen. We opted for semi-structured interviews. The motivation with a clear purpose can be found in the methodology section of my research paper.</a:t>
            </a:r>
            <a:endParaRPr lang="en-US"/>
          </a:p>
        </p:txBody>
      </p:sp>
      <p:sp>
        <p:nvSpPr>
          <p:cNvPr id="24" name="TextBox 13">
            <a:extLst>
              <a:ext uri="{FF2B5EF4-FFF2-40B4-BE49-F238E27FC236}">
                <a16:creationId xmlns:a16="http://schemas.microsoft.com/office/drawing/2014/main" id="{8CDB9D04-E00F-A428-3B32-C84BBEB3BC7C}"/>
              </a:ext>
            </a:extLst>
          </p:cNvPr>
          <p:cNvSpPr txBox="1"/>
          <p:nvPr/>
        </p:nvSpPr>
        <p:spPr>
          <a:xfrm>
            <a:off x="5592157" y="2709671"/>
            <a:ext cx="1651132" cy="1762021"/>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dirty="0">
                <a:latin typeface="Calibri"/>
              </a:rPr>
              <a:t>The design is documented in the research proposal. In my research paper, I discuss the limitations of the research. The research was carried out according to plan where possible, and where not, it was mentioned in the limitations section.</a:t>
            </a:r>
          </a:p>
        </p:txBody>
      </p:sp>
      <p:sp>
        <p:nvSpPr>
          <p:cNvPr id="26" name="TextBox 14">
            <a:extLst>
              <a:ext uri="{FF2B5EF4-FFF2-40B4-BE49-F238E27FC236}">
                <a16:creationId xmlns:a16="http://schemas.microsoft.com/office/drawing/2014/main" id="{55007FA8-A1DB-5326-CEC4-5A4D8183E324}"/>
              </a:ext>
            </a:extLst>
          </p:cNvPr>
          <p:cNvSpPr txBox="1"/>
          <p:nvPr/>
        </p:nvSpPr>
        <p:spPr>
          <a:xfrm>
            <a:off x="7311348" y="2709671"/>
            <a:ext cx="1651132" cy="238527"/>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a:latin typeface="Calibri"/>
              </a:rPr>
              <a:t>Place holder</a:t>
            </a:r>
            <a:endParaRPr lang="en-NL" sz="1100" kern="1200">
              <a:latin typeface="Calibri"/>
            </a:endParaRPr>
          </a:p>
        </p:txBody>
      </p:sp>
    </p:spTree>
    <p:extLst>
      <p:ext uri="{BB962C8B-B14F-4D97-AF65-F5344CB8AC3E}">
        <p14:creationId xmlns:p14="http://schemas.microsoft.com/office/powerpoint/2010/main" val="3889067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4.2</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Research Methodology​</a:t>
            </a:r>
            <a:endParaRP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The student is able to develop and implement appropriate data management methods, integrating legal and ethical concerns to facilitate their study design.​</a:t>
            </a:r>
            <a:endParaRPr/>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4</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33691056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4</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4</a:t>
            </a:r>
            <a:r>
              <a:rPr lang="en">
                <a:solidFill>
                  <a:srgbClr val="FFFFFF"/>
                </a:solidFill>
              </a:rPr>
              <a:t>.2</a:t>
            </a:r>
            <a:endParaRPr>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The student is able to develop and implement appropriate data management methods, integrating legal and ethical concerns to facilitate their study design.​</a:t>
            </a:r>
            <a:endParaRPr lang="en-GB"/>
          </a:p>
        </p:txBody>
      </p:sp>
      <p:sp>
        <p:nvSpPr>
          <p:cNvPr id="7" name="Google Shape;459;p48">
            <a:extLst>
              <a:ext uri="{FF2B5EF4-FFF2-40B4-BE49-F238E27FC236}">
                <a16:creationId xmlns:a16="http://schemas.microsoft.com/office/drawing/2014/main" id="{53BB9E1B-97C5-2DA9-6DD8-8B90626EFB7C}"/>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The student is able to develop and implement appropriate data management methods, integrating legal and ethical concerns to facilitate their study design.​</a:t>
            </a:r>
            <a:endParaRPr lang="en-GB"/>
          </a:p>
        </p:txBody>
      </p:sp>
      <p:sp>
        <p:nvSpPr>
          <p:cNvPr id="2" name="Google Shape;462;p48">
            <a:extLst>
              <a:ext uri="{FF2B5EF4-FFF2-40B4-BE49-F238E27FC236}">
                <a16:creationId xmlns:a16="http://schemas.microsoft.com/office/drawing/2014/main" id="{0DF68E2A-4FDB-D5FA-06F1-F3DB970B9CD1}"/>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100"/>
              <a:t>Research Methodology: Data Management</a:t>
            </a:r>
          </a:p>
        </p:txBody>
      </p:sp>
      <p:pic>
        <p:nvPicPr>
          <p:cNvPr id="5" name="Picture 4" descr="A green screen with black text&#10;&#10;Description automatically generated">
            <a:extLst>
              <a:ext uri="{FF2B5EF4-FFF2-40B4-BE49-F238E27FC236}">
                <a16:creationId xmlns:a16="http://schemas.microsoft.com/office/drawing/2014/main" id="{3AE04CCB-874F-C8B8-FFDA-879B95B8EBBB}"/>
              </a:ext>
            </a:extLst>
          </p:cNvPr>
          <p:cNvPicPr>
            <a:picLocks noChangeAspect="1"/>
          </p:cNvPicPr>
          <p:nvPr/>
        </p:nvPicPr>
        <p:blipFill>
          <a:blip r:embed="rId3"/>
          <a:stretch>
            <a:fillRect/>
          </a:stretch>
        </p:blipFill>
        <p:spPr>
          <a:xfrm>
            <a:off x="-1889" y="1072959"/>
            <a:ext cx="9147778" cy="1084710"/>
          </a:xfrm>
          <a:prstGeom prst="rect">
            <a:avLst/>
          </a:prstGeom>
        </p:spPr>
      </p:pic>
      <p:pic>
        <p:nvPicPr>
          <p:cNvPr id="8" name="Picture 7" descr="Shape, square&#10;&#10;Description automatically generated">
            <a:extLst>
              <a:ext uri="{FF2B5EF4-FFF2-40B4-BE49-F238E27FC236}">
                <a16:creationId xmlns:a16="http://schemas.microsoft.com/office/drawing/2014/main" id="{60DAAF9D-D184-88C3-CCED-7EFE0A70CB34}"/>
              </a:ext>
            </a:extLst>
          </p:cNvPr>
          <p:cNvPicPr>
            <a:picLocks noChangeAspect="1"/>
          </p:cNvPicPr>
          <p:nvPr/>
        </p:nvPicPr>
        <p:blipFill>
          <a:blip r:embed="rId4"/>
          <a:stretch>
            <a:fillRect/>
          </a:stretch>
        </p:blipFill>
        <p:spPr>
          <a:xfrm>
            <a:off x="1" y="2083619"/>
            <a:ext cx="1792838" cy="3056259"/>
          </a:xfrm>
          <a:prstGeom prst="rect">
            <a:avLst/>
          </a:prstGeom>
          <a:noFill/>
          <a:ln cap="flat">
            <a:noFill/>
          </a:ln>
        </p:spPr>
      </p:pic>
      <p:pic>
        <p:nvPicPr>
          <p:cNvPr id="10" name="Picture 8" descr="Shape, square&#10;&#10;Description automatically generated">
            <a:extLst>
              <a:ext uri="{FF2B5EF4-FFF2-40B4-BE49-F238E27FC236}">
                <a16:creationId xmlns:a16="http://schemas.microsoft.com/office/drawing/2014/main" id="{E1F76270-DECF-07C9-8424-E4F6B0127CA9}"/>
              </a:ext>
            </a:extLst>
          </p:cNvPr>
          <p:cNvPicPr>
            <a:picLocks noChangeAspect="1"/>
          </p:cNvPicPr>
          <p:nvPr/>
        </p:nvPicPr>
        <p:blipFill>
          <a:blip r:embed="rId5"/>
          <a:stretch>
            <a:fillRect/>
          </a:stretch>
        </p:blipFill>
        <p:spPr>
          <a:xfrm>
            <a:off x="1781283" y="2086733"/>
            <a:ext cx="1857057" cy="3055004"/>
          </a:xfrm>
          <a:prstGeom prst="rect">
            <a:avLst/>
          </a:prstGeom>
          <a:noFill/>
          <a:ln cap="flat">
            <a:noFill/>
          </a:ln>
        </p:spPr>
      </p:pic>
      <p:pic>
        <p:nvPicPr>
          <p:cNvPr id="12" name="Picture 9" descr="Shape, square&#10;&#10;Description automatically generated">
            <a:extLst>
              <a:ext uri="{FF2B5EF4-FFF2-40B4-BE49-F238E27FC236}">
                <a16:creationId xmlns:a16="http://schemas.microsoft.com/office/drawing/2014/main" id="{CCAE7731-0840-0692-C916-8FE6A0920FC8}"/>
              </a:ext>
            </a:extLst>
          </p:cNvPr>
          <p:cNvPicPr>
            <a:picLocks noChangeAspect="1"/>
          </p:cNvPicPr>
          <p:nvPr/>
        </p:nvPicPr>
        <p:blipFill>
          <a:blip r:embed="rId6"/>
          <a:stretch>
            <a:fillRect/>
          </a:stretch>
        </p:blipFill>
        <p:spPr>
          <a:xfrm>
            <a:off x="3617787" y="2086733"/>
            <a:ext cx="1857057" cy="3055004"/>
          </a:xfrm>
          <a:prstGeom prst="rect">
            <a:avLst/>
          </a:prstGeom>
          <a:noFill/>
          <a:ln cap="flat">
            <a:noFill/>
          </a:ln>
        </p:spPr>
      </p:pic>
      <p:pic>
        <p:nvPicPr>
          <p:cNvPr id="14" name="Picture 10" descr="Shape&#10;&#10;Description automatically generated">
            <a:extLst>
              <a:ext uri="{FF2B5EF4-FFF2-40B4-BE49-F238E27FC236}">
                <a16:creationId xmlns:a16="http://schemas.microsoft.com/office/drawing/2014/main" id="{26BDB8DF-F4AB-1B07-CE26-7B50716D1EF2}"/>
              </a:ext>
            </a:extLst>
          </p:cNvPr>
          <p:cNvPicPr>
            <a:picLocks noChangeAspect="1"/>
          </p:cNvPicPr>
          <p:nvPr/>
        </p:nvPicPr>
        <p:blipFill>
          <a:blip r:embed="rId7"/>
          <a:stretch>
            <a:fillRect/>
          </a:stretch>
        </p:blipFill>
        <p:spPr>
          <a:xfrm>
            <a:off x="5447872" y="2086733"/>
            <a:ext cx="1857057" cy="3055004"/>
          </a:xfrm>
          <a:prstGeom prst="rect">
            <a:avLst/>
          </a:prstGeom>
          <a:noFill/>
          <a:ln cap="flat">
            <a:noFill/>
          </a:ln>
        </p:spPr>
      </p:pic>
      <p:pic>
        <p:nvPicPr>
          <p:cNvPr id="16" name="Picture 11" descr="Shape, square&#10;&#10;Description automatically generated">
            <a:extLst>
              <a:ext uri="{FF2B5EF4-FFF2-40B4-BE49-F238E27FC236}">
                <a16:creationId xmlns:a16="http://schemas.microsoft.com/office/drawing/2014/main" id="{FFC471A8-9A20-DFA3-3536-8D90C4A122AC}"/>
              </a:ext>
            </a:extLst>
          </p:cNvPr>
          <p:cNvPicPr>
            <a:picLocks noChangeAspect="1"/>
          </p:cNvPicPr>
          <p:nvPr/>
        </p:nvPicPr>
        <p:blipFill>
          <a:blip r:embed="rId8"/>
          <a:stretch>
            <a:fillRect/>
          </a:stretch>
        </p:blipFill>
        <p:spPr>
          <a:xfrm>
            <a:off x="7284382" y="2083620"/>
            <a:ext cx="1857050" cy="3061231"/>
          </a:xfrm>
          <a:prstGeom prst="rect">
            <a:avLst/>
          </a:prstGeom>
          <a:noFill/>
          <a:ln cap="flat">
            <a:noFill/>
          </a:ln>
        </p:spPr>
      </p:pic>
      <p:sp>
        <p:nvSpPr>
          <p:cNvPr id="18" name="TextBox 9">
            <a:extLst>
              <a:ext uri="{FF2B5EF4-FFF2-40B4-BE49-F238E27FC236}">
                <a16:creationId xmlns:a16="http://schemas.microsoft.com/office/drawing/2014/main" id="{BE53ED42-9A09-614B-6301-5958BB8DA000}"/>
              </a:ext>
            </a:extLst>
          </p:cNvPr>
          <p:cNvSpPr txBox="1"/>
          <p:nvPr/>
        </p:nvSpPr>
        <p:spPr>
          <a:xfrm>
            <a:off x="68251" y="2692403"/>
            <a:ext cx="1651132" cy="1592744"/>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dirty="0">
                <a:latin typeface="Calibri"/>
              </a:rPr>
              <a:t>I was the main person responsible for creating the </a:t>
            </a:r>
            <a:r>
              <a:rPr lang="en-GB" sz="1100" dirty="0">
                <a:hlinkClick r:id="rId9"/>
              </a:rPr>
              <a:t>Data Storage Protocool</a:t>
            </a:r>
            <a:r>
              <a:rPr lang="en-GB" sz="1100" dirty="0"/>
              <a:t>.</a:t>
            </a:r>
            <a:br>
              <a:rPr lang="en-GB" sz="1100" dirty="0"/>
            </a:br>
            <a:r>
              <a:rPr lang="en-GB" sz="1100" dirty="0"/>
              <a:t>Also, I was responsible for preparing half of the </a:t>
            </a:r>
            <a:r>
              <a:rPr lang="en-GB" sz="1100" dirty="0">
                <a:hlinkClick r:id="rId10"/>
              </a:rPr>
              <a:t>Data Management Plan</a:t>
            </a:r>
            <a:r>
              <a:rPr lang="en-GB" sz="1100" dirty="0"/>
              <a:t> (My part can be found </a:t>
            </a:r>
            <a:r>
              <a:rPr lang="en-GB" sz="1100" dirty="0">
                <a:hlinkClick r:id="rId11"/>
              </a:rPr>
              <a:t>here</a:t>
            </a:r>
            <a:r>
              <a:rPr lang="en-GB" sz="1100" dirty="0"/>
              <a:t>)</a:t>
            </a:r>
          </a:p>
        </p:txBody>
      </p:sp>
      <p:sp>
        <p:nvSpPr>
          <p:cNvPr id="20" name="TextBox 11">
            <a:extLst>
              <a:ext uri="{FF2B5EF4-FFF2-40B4-BE49-F238E27FC236}">
                <a16:creationId xmlns:a16="http://schemas.microsoft.com/office/drawing/2014/main" id="{0DB72B44-D739-B52D-A178-32B2E7525B49}"/>
              </a:ext>
            </a:extLst>
          </p:cNvPr>
          <p:cNvSpPr txBox="1"/>
          <p:nvPr/>
        </p:nvSpPr>
        <p:spPr>
          <a:xfrm>
            <a:off x="1795400" y="2700066"/>
            <a:ext cx="1785602" cy="915635"/>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dirty="0">
                <a:latin typeface="Calibri"/>
              </a:rPr>
              <a:t>The description of our data collection process can be found in the </a:t>
            </a:r>
            <a:r>
              <a:rPr lang="en-GB" sz="1100" dirty="0">
                <a:hlinkClick r:id="rId12"/>
              </a:rPr>
              <a:t>Data Collection Procedure.pdf</a:t>
            </a:r>
            <a:r>
              <a:rPr lang="en-GB" sz="1100" dirty="0"/>
              <a:t> document.</a:t>
            </a:r>
            <a:endParaRPr lang="en-US" sz="1800" dirty="0"/>
          </a:p>
        </p:txBody>
      </p:sp>
      <p:sp>
        <p:nvSpPr>
          <p:cNvPr id="22" name="TextBox 12">
            <a:extLst>
              <a:ext uri="{FF2B5EF4-FFF2-40B4-BE49-F238E27FC236}">
                <a16:creationId xmlns:a16="http://schemas.microsoft.com/office/drawing/2014/main" id="{FFCB2084-661E-FC14-3E64-B0A0A206B3AC}"/>
              </a:ext>
            </a:extLst>
          </p:cNvPr>
          <p:cNvSpPr txBox="1"/>
          <p:nvPr/>
        </p:nvSpPr>
        <p:spPr>
          <a:xfrm>
            <a:off x="3696133" y="2692403"/>
            <a:ext cx="1651132" cy="577081"/>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dirty="0">
                <a:hlinkClick r:id="rId13"/>
              </a:rPr>
              <a:t>Codebook.md</a:t>
            </a:r>
            <a:endParaRPr lang="en-US" dirty="0">
              <a:hlinkClick r:id="rId13"/>
            </a:endParaRPr>
          </a:p>
          <a:p>
            <a:pPr defTabSz="685800">
              <a:defRPr sz="1800" b="0" i="0" u="none" strike="noStrike" kern="0" cap="none" spc="0" baseline="0">
                <a:solidFill>
                  <a:srgbClr val="000000"/>
                </a:solidFill>
                <a:uFillTx/>
              </a:defRPr>
            </a:pPr>
            <a:r>
              <a:rPr lang="en-GB" sz="1100" kern="1200" dirty="0">
                <a:latin typeface="Calibri"/>
              </a:rPr>
              <a:t>describing variables is present.</a:t>
            </a:r>
          </a:p>
        </p:txBody>
      </p:sp>
      <p:sp>
        <p:nvSpPr>
          <p:cNvPr id="24" name="TextBox 13">
            <a:extLst>
              <a:ext uri="{FF2B5EF4-FFF2-40B4-BE49-F238E27FC236}">
                <a16:creationId xmlns:a16="http://schemas.microsoft.com/office/drawing/2014/main" id="{7A762527-AFA9-F053-6720-23920D5F6D04}"/>
              </a:ext>
            </a:extLst>
          </p:cNvPr>
          <p:cNvSpPr txBox="1"/>
          <p:nvPr/>
        </p:nvSpPr>
        <p:spPr>
          <a:xfrm>
            <a:off x="5592157" y="2709671"/>
            <a:ext cx="1651132" cy="915635"/>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dirty="0">
                <a:hlinkClick r:id="rId9"/>
              </a:rPr>
              <a:t>Data Storage Protocool.pdf</a:t>
            </a:r>
            <a:endParaRPr lang="en-US" dirty="0">
              <a:hlinkClick r:id="rId9"/>
            </a:endParaRPr>
          </a:p>
          <a:p>
            <a:pPr defTabSz="685800">
              <a:defRPr sz="1800" b="0" i="0" u="none" strike="noStrike" kern="0" cap="none" spc="0" baseline="0">
                <a:solidFill>
                  <a:srgbClr val="000000"/>
                </a:solidFill>
                <a:uFillTx/>
              </a:defRPr>
            </a:pPr>
            <a:r>
              <a:rPr lang="en-GB" sz="1100" kern="1200" dirty="0">
                <a:latin typeface="Calibri"/>
              </a:rPr>
              <a:t>Adhering to the </a:t>
            </a:r>
            <a:r>
              <a:rPr lang="en-GB" sz="1100" kern="1200" dirty="0" err="1">
                <a:latin typeface="Calibri"/>
              </a:rPr>
              <a:t>BUas</a:t>
            </a:r>
            <a:r>
              <a:rPr lang="en-GB" sz="1100" kern="1200" dirty="0">
                <a:latin typeface="Calibri"/>
              </a:rPr>
              <a:t> Data Management Protocol is present.</a:t>
            </a:r>
          </a:p>
        </p:txBody>
      </p:sp>
      <p:sp>
        <p:nvSpPr>
          <p:cNvPr id="26" name="TextBox 14">
            <a:extLst>
              <a:ext uri="{FF2B5EF4-FFF2-40B4-BE49-F238E27FC236}">
                <a16:creationId xmlns:a16="http://schemas.microsoft.com/office/drawing/2014/main" id="{675A8A9B-317F-4FB6-904B-519F785988FB}"/>
              </a:ext>
            </a:extLst>
          </p:cNvPr>
          <p:cNvSpPr txBox="1"/>
          <p:nvPr/>
        </p:nvSpPr>
        <p:spPr>
          <a:xfrm>
            <a:off x="7311348" y="2709671"/>
            <a:ext cx="1651132" cy="1423467"/>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dirty="0">
                <a:latin typeface="Calibri"/>
              </a:rPr>
              <a:t>Our data management plan ensures that the data adheres to F.A.I.R principles as it can be seen in </a:t>
            </a:r>
            <a:r>
              <a:rPr lang="en-GB" sz="1100" dirty="0">
                <a:hlinkClick r:id="rId14"/>
              </a:rPr>
              <a:t>FAIR_checklist.md</a:t>
            </a:r>
            <a:r>
              <a:rPr lang="en-GB" sz="1100" dirty="0"/>
              <a:t>.</a:t>
            </a:r>
            <a:br>
              <a:rPr lang="en-GB" sz="1100" dirty="0"/>
            </a:br>
            <a:r>
              <a:rPr lang="en-US" sz="1100" dirty="0">
                <a:hlinkClick r:id="rId15"/>
              </a:rPr>
              <a:t>GDPR_checklist.md</a:t>
            </a:r>
            <a:endParaRPr lang="en-US" sz="1800"/>
          </a:p>
          <a:p>
            <a:pPr defTabSz="685800">
              <a:defRPr sz="1800" b="0" i="0" u="none" strike="noStrike" kern="0" cap="none" spc="0" baseline="0">
                <a:solidFill>
                  <a:srgbClr val="000000"/>
                </a:solidFill>
                <a:uFillTx/>
              </a:defRPr>
            </a:pPr>
            <a:endParaRPr lang="en-GB" sz="1100" dirty="0"/>
          </a:p>
          <a:p>
            <a:pPr defTabSz="685800">
              <a:defRPr sz="1800" b="0" i="0" u="none" strike="noStrike" kern="0" cap="none" spc="0" baseline="0">
                <a:solidFill>
                  <a:srgbClr val="000000"/>
                </a:solidFill>
                <a:uFillTx/>
              </a:defRPr>
            </a:pPr>
            <a:endParaRPr lang="en-GB" sz="1100" kern="1200">
              <a:latin typeface="Calibri"/>
            </a:endParaRPr>
          </a:p>
        </p:txBody>
      </p:sp>
    </p:spTree>
    <p:extLst>
      <p:ext uri="{BB962C8B-B14F-4D97-AF65-F5344CB8AC3E}">
        <p14:creationId xmlns:p14="http://schemas.microsoft.com/office/powerpoint/2010/main" val="2742258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5</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Decision Intelligence and Statistical inference​</a:t>
            </a:r>
            <a:endParaRP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The student is able to make use of appropriate statistical methods to test their hypotheses and propose the best course of action based on their analyses.</a:t>
            </a:r>
            <a:endParaRPr/>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5</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8384853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5</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5.</a:t>
            </a:r>
            <a:r>
              <a:rPr lang="en-NL">
                <a:solidFill>
                  <a:srgbClr val="FFFFFF"/>
                </a:solidFill>
              </a:rPr>
              <a:t>0</a:t>
            </a:r>
            <a:endParaRPr>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The student is able to make use of appropriate statistical methods to test their hypotheses and propose the best course of action based on their analyses.	</a:t>
            </a:r>
          </a:p>
        </p:txBody>
      </p:sp>
      <p:sp>
        <p:nvSpPr>
          <p:cNvPr id="9" name="Google Shape;459;p48">
            <a:extLst>
              <a:ext uri="{FF2B5EF4-FFF2-40B4-BE49-F238E27FC236}">
                <a16:creationId xmlns:a16="http://schemas.microsoft.com/office/drawing/2014/main" id="{036C8E7A-7443-2E9F-2EE1-AED83B479FF4}"/>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The student is able to make use of appropriate statistical methods to test their hypotheses and propose the best course of action based on their analyses.</a:t>
            </a:r>
          </a:p>
        </p:txBody>
      </p:sp>
      <p:sp>
        <p:nvSpPr>
          <p:cNvPr id="2" name="Google Shape;462;p48">
            <a:extLst>
              <a:ext uri="{FF2B5EF4-FFF2-40B4-BE49-F238E27FC236}">
                <a16:creationId xmlns:a16="http://schemas.microsoft.com/office/drawing/2014/main" id="{1DEDB8AB-16C1-CC59-705C-78CF6E4335D4}"/>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050"/>
              <a:t>Decision Intelligence and Statistical inference​</a:t>
            </a:r>
            <a:endParaRPr lang="en-US" sz="1050"/>
          </a:p>
        </p:txBody>
      </p:sp>
      <p:pic>
        <p:nvPicPr>
          <p:cNvPr id="5" name="Picture 4" descr="A green screen with black text&#10;&#10;Description automatically generated">
            <a:extLst>
              <a:ext uri="{FF2B5EF4-FFF2-40B4-BE49-F238E27FC236}">
                <a16:creationId xmlns:a16="http://schemas.microsoft.com/office/drawing/2014/main" id="{81E910B4-C219-DBBF-9750-4B735E4E1894}"/>
              </a:ext>
            </a:extLst>
          </p:cNvPr>
          <p:cNvPicPr>
            <a:picLocks noChangeAspect="1"/>
          </p:cNvPicPr>
          <p:nvPr/>
        </p:nvPicPr>
        <p:blipFill>
          <a:blip r:embed="rId3"/>
          <a:stretch>
            <a:fillRect/>
          </a:stretch>
        </p:blipFill>
        <p:spPr>
          <a:xfrm>
            <a:off x="-1889" y="1070787"/>
            <a:ext cx="9143055" cy="1089052"/>
          </a:xfrm>
          <a:prstGeom prst="rect">
            <a:avLst/>
          </a:prstGeom>
        </p:spPr>
      </p:pic>
      <p:pic>
        <p:nvPicPr>
          <p:cNvPr id="7" name="Picture 7" descr="Shape, square&#10;&#10;Description automatically generated">
            <a:extLst>
              <a:ext uri="{FF2B5EF4-FFF2-40B4-BE49-F238E27FC236}">
                <a16:creationId xmlns:a16="http://schemas.microsoft.com/office/drawing/2014/main" id="{78F5B2A8-ED6A-19D8-E77A-46E6C58BDBBB}"/>
              </a:ext>
            </a:extLst>
          </p:cNvPr>
          <p:cNvPicPr>
            <a:picLocks noChangeAspect="1"/>
          </p:cNvPicPr>
          <p:nvPr/>
        </p:nvPicPr>
        <p:blipFill>
          <a:blip r:embed="rId4"/>
          <a:stretch>
            <a:fillRect/>
          </a:stretch>
        </p:blipFill>
        <p:spPr>
          <a:xfrm>
            <a:off x="1" y="2083619"/>
            <a:ext cx="1792838" cy="3056259"/>
          </a:xfrm>
          <a:prstGeom prst="rect">
            <a:avLst/>
          </a:prstGeom>
          <a:noFill/>
          <a:ln cap="flat">
            <a:noFill/>
          </a:ln>
        </p:spPr>
      </p:pic>
      <p:pic>
        <p:nvPicPr>
          <p:cNvPr id="10" name="Picture 8" descr="Shape, square&#10;&#10;Description automatically generated">
            <a:extLst>
              <a:ext uri="{FF2B5EF4-FFF2-40B4-BE49-F238E27FC236}">
                <a16:creationId xmlns:a16="http://schemas.microsoft.com/office/drawing/2014/main" id="{4CE8BB57-F34B-3C0C-F866-69ACF6AF067A}"/>
              </a:ext>
            </a:extLst>
          </p:cNvPr>
          <p:cNvPicPr>
            <a:picLocks noChangeAspect="1"/>
          </p:cNvPicPr>
          <p:nvPr/>
        </p:nvPicPr>
        <p:blipFill>
          <a:blip r:embed="rId5"/>
          <a:stretch>
            <a:fillRect/>
          </a:stretch>
        </p:blipFill>
        <p:spPr>
          <a:xfrm>
            <a:off x="1781283" y="2086733"/>
            <a:ext cx="1857057" cy="3055004"/>
          </a:xfrm>
          <a:prstGeom prst="rect">
            <a:avLst/>
          </a:prstGeom>
          <a:noFill/>
          <a:ln cap="flat">
            <a:noFill/>
          </a:ln>
        </p:spPr>
      </p:pic>
      <p:pic>
        <p:nvPicPr>
          <p:cNvPr id="12" name="Picture 9" descr="Shape, square&#10;&#10;Description automatically generated">
            <a:extLst>
              <a:ext uri="{FF2B5EF4-FFF2-40B4-BE49-F238E27FC236}">
                <a16:creationId xmlns:a16="http://schemas.microsoft.com/office/drawing/2014/main" id="{3B863F9C-5CEC-67C8-1B7F-4299B0B54EAB}"/>
              </a:ext>
            </a:extLst>
          </p:cNvPr>
          <p:cNvPicPr>
            <a:picLocks noChangeAspect="1"/>
          </p:cNvPicPr>
          <p:nvPr/>
        </p:nvPicPr>
        <p:blipFill>
          <a:blip r:embed="rId6"/>
          <a:stretch>
            <a:fillRect/>
          </a:stretch>
        </p:blipFill>
        <p:spPr>
          <a:xfrm>
            <a:off x="3617787" y="2086733"/>
            <a:ext cx="1857057" cy="3055004"/>
          </a:xfrm>
          <a:prstGeom prst="rect">
            <a:avLst/>
          </a:prstGeom>
          <a:noFill/>
          <a:ln cap="flat">
            <a:noFill/>
          </a:ln>
        </p:spPr>
      </p:pic>
      <p:pic>
        <p:nvPicPr>
          <p:cNvPr id="14" name="Picture 10" descr="Shape&#10;&#10;Description automatically generated">
            <a:extLst>
              <a:ext uri="{FF2B5EF4-FFF2-40B4-BE49-F238E27FC236}">
                <a16:creationId xmlns:a16="http://schemas.microsoft.com/office/drawing/2014/main" id="{59B78CC9-A1F4-F77F-2069-14BA90E50BCD}"/>
              </a:ext>
            </a:extLst>
          </p:cNvPr>
          <p:cNvPicPr>
            <a:picLocks noChangeAspect="1"/>
          </p:cNvPicPr>
          <p:nvPr/>
        </p:nvPicPr>
        <p:blipFill>
          <a:blip r:embed="rId7"/>
          <a:stretch>
            <a:fillRect/>
          </a:stretch>
        </p:blipFill>
        <p:spPr>
          <a:xfrm>
            <a:off x="5447872" y="2086733"/>
            <a:ext cx="1857057" cy="3055004"/>
          </a:xfrm>
          <a:prstGeom prst="rect">
            <a:avLst/>
          </a:prstGeom>
          <a:noFill/>
          <a:ln cap="flat">
            <a:noFill/>
          </a:ln>
        </p:spPr>
      </p:pic>
      <p:pic>
        <p:nvPicPr>
          <p:cNvPr id="16" name="Picture 11" descr="Shape, square&#10;&#10;Description automatically generated">
            <a:extLst>
              <a:ext uri="{FF2B5EF4-FFF2-40B4-BE49-F238E27FC236}">
                <a16:creationId xmlns:a16="http://schemas.microsoft.com/office/drawing/2014/main" id="{8C5BA5E5-C7A0-0930-464B-8BCECF8601E7}"/>
              </a:ext>
            </a:extLst>
          </p:cNvPr>
          <p:cNvPicPr>
            <a:picLocks noChangeAspect="1"/>
          </p:cNvPicPr>
          <p:nvPr/>
        </p:nvPicPr>
        <p:blipFill>
          <a:blip r:embed="rId8"/>
          <a:stretch>
            <a:fillRect/>
          </a:stretch>
        </p:blipFill>
        <p:spPr>
          <a:xfrm>
            <a:off x="7284382" y="2083620"/>
            <a:ext cx="1857050" cy="3061231"/>
          </a:xfrm>
          <a:prstGeom prst="rect">
            <a:avLst/>
          </a:prstGeom>
          <a:noFill/>
          <a:ln cap="flat">
            <a:noFill/>
          </a:ln>
        </p:spPr>
      </p:pic>
      <p:sp>
        <p:nvSpPr>
          <p:cNvPr id="18" name="TextBox 9">
            <a:extLst>
              <a:ext uri="{FF2B5EF4-FFF2-40B4-BE49-F238E27FC236}">
                <a16:creationId xmlns:a16="http://schemas.microsoft.com/office/drawing/2014/main" id="{F47C9A0B-5517-22F6-4B91-8BC4D4E3D3D6}"/>
              </a:ext>
            </a:extLst>
          </p:cNvPr>
          <p:cNvSpPr txBox="1"/>
          <p:nvPr/>
        </p:nvSpPr>
        <p:spPr>
          <a:xfrm>
            <a:off x="68251" y="2692403"/>
            <a:ext cx="1651132" cy="915635"/>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dirty="0">
                <a:latin typeface="Calibri"/>
              </a:rPr>
              <a:t>The Methods section of my </a:t>
            </a:r>
            <a:r>
              <a:rPr lang="en-GB" sz="1100" kern="1200" dirty="0">
                <a:latin typeface="Calibri"/>
                <a:hlinkClick r:id="rId9"/>
              </a:rPr>
              <a:t>research paper</a:t>
            </a:r>
            <a:r>
              <a:rPr lang="en-GB" sz="1100" kern="1200" dirty="0">
                <a:latin typeface="Calibri"/>
              </a:rPr>
              <a:t> describes the statistical methods chosen and the motivation behind them.</a:t>
            </a:r>
            <a:endParaRPr lang="en-US" dirty="0"/>
          </a:p>
        </p:txBody>
      </p:sp>
      <p:sp>
        <p:nvSpPr>
          <p:cNvPr id="20" name="TextBox 11">
            <a:extLst>
              <a:ext uri="{FF2B5EF4-FFF2-40B4-BE49-F238E27FC236}">
                <a16:creationId xmlns:a16="http://schemas.microsoft.com/office/drawing/2014/main" id="{B485F8AE-39C9-D4E6-E613-EC3AB9734CF7}"/>
              </a:ext>
            </a:extLst>
          </p:cNvPr>
          <p:cNvSpPr txBox="1"/>
          <p:nvPr/>
        </p:nvSpPr>
        <p:spPr>
          <a:xfrm>
            <a:off x="1805005" y="2709671"/>
            <a:ext cx="1651132" cy="746358"/>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dirty="0">
                <a:latin typeface="Calibri"/>
              </a:rPr>
              <a:t>The implementation of the previously mentioned methods is described in the Methods section.</a:t>
            </a:r>
            <a:endParaRPr lang="en-US" dirty="0"/>
          </a:p>
        </p:txBody>
      </p:sp>
      <p:sp>
        <p:nvSpPr>
          <p:cNvPr id="22" name="TextBox 12">
            <a:extLst>
              <a:ext uri="{FF2B5EF4-FFF2-40B4-BE49-F238E27FC236}">
                <a16:creationId xmlns:a16="http://schemas.microsoft.com/office/drawing/2014/main" id="{5FD71943-ECD8-3DCB-B6EB-E2C9AFD58514}"/>
              </a:ext>
            </a:extLst>
          </p:cNvPr>
          <p:cNvSpPr txBox="1"/>
          <p:nvPr/>
        </p:nvSpPr>
        <p:spPr>
          <a:xfrm>
            <a:off x="3696133" y="2692403"/>
            <a:ext cx="1651132" cy="1423467"/>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dirty="0">
                <a:latin typeface="Calibri"/>
              </a:rPr>
              <a:t>The hypotheses are tested and the results are described in the Results section. Measured p-values are presented for each of the tested hypotheses.</a:t>
            </a:r>
            <a:br>
              <a:rPr lang="en-GB" sz="1100" kern="1200" dirty="0">
                <a:latin typeface="Calibri"/>
              </a:rPr>
            </a:br>
            <a:endParaRPr lang="en-GB" sz="1100" kern="1200" dirty="0">
              <a:latin typeface="Calibri"/>
            </a:endParaRPr>
          </a:p>
        </p:txBody>
      </p:sp>
      <p:sp>
        <p:nvSpPr>
          <p:cNvPr id="24" name="TextBox 13">
            <a:extLst>
              <a:ext uri="{FF2B5EF4-FFF2-40B4-BE49-F238E27FC236}">
                <a16:creationId xmlns:a16="http://schemas.microsoft.com/office/drawing/2014/main" id="{C100CAF4-BC06-ECF9-6672-9595F652A67C}"/>
              </a:ext>
            </a:extLst>
          </p:cNvPr>
          <p:cNvSpPr txBox="1"/>
          <p:nvPr/>
        </p:nvSpPr>
        <p:spPr>
          <a:xfrm>
            <a:off x="5592157" y="2709671"/>
            <a:ext cx="1651132" cy="1592744"/>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dirty="0">
                <a:latin typeface="Calibri"/>
              </a:rPr>
              <a:t>The confidence intervals are presented. Check correlational analysis charts (figures 6-8) and T-tests.</a:t>
            </a:r>
            <a:br>
              <a:rPr lang="en-GB" sz="1100" kern="1200" dirty="0">
                <a:latin typeface="Calibri"/>
              </a:rPr>
            </a:br>
            <a:br>
              <a:rPr lang="en-GB" sz="1100" kern="1200" dirty="0">
                <a:latin typeface="Calibri"/>
              </a:rPr>
            </a:br>
            <a:r>
              <a:rPr lang="en-US" sz="1100" dirty="0">
                <a:hlinkClick r:id="rId10"/>
              </a:rPr>
              <a:t>statistical_interference.ipynb</a:t>
            </a:r>
            <a:endParaRPr lang="en-US" dirty="0"/>
          </a:p>
          <a:p>
            <a:pPr defTabSz="685800">
              <a:defRPr sz="1800" b="0" i="0" u="none" strike="noStrike" kern="0" cap="none" spc="0" baseline="0">
                <a:solidFill>
                  <a:srgbClr val="000000"/>
                </a:solidFill>
                <a:uFillTx/>
              </a:defRPr>
            </a:pPr>
            <a:endParaRPr lang="en-GB" sz="1100" kern="1200" dirty="0">
              <a:latin typeface="Calibri"/>
            </a:endParaRPr>
          </a:p>
        </p:txBody>
      </p:sp>
      <p:sp>
        <p:nvSpPr>
          <p:cNvPr id="26" name="TextBox 14">
            <a:extLst>
              <a:ext uri="{FF2B5EF4-FFF2-40B4-BE49-F238E27FC236}">
                <a16:creationId xmlns:a16="http://schemas.microsoft.com/office/drawing/2014/main" id="{1305EEF2-4F15-6A90-F36E-B857155859F1}"/>
              </a:ext>
            </a:extLst>
          </p:cNvPr>
          <p:cNvSpPr txBox="1"/>
          <p:nvPr/>
        </p:nvSpPr>
        <p:spPr>
          <a:xfrm>
            <a:off x="7311348" y="2709671"/>
            <a:ext cx="1651132" cy="915635"/>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dirty="0">
                <a:latin typeface="Calibri"/>
              </a:rPr>
              <a:t>The proposed decisions can be found both, in the recommendations section of my </a:t>
            </a:r>
            <a:r>
              <a:rPr lang="en-GB" sz="1100" kern="1200" dirty="0">
                <a:latin typeface="Calibri"/>
                <a:hlinkClick r:id="rId9"/>
              </a:rPr>
              <a:t>Research Paper</a:t>
            </a:r>
            <a:r>
              <a:rPr lang="en-GB" sz="1100" kern="1200" dirty="0">
                <a:latin typeface="Calibri"/>
              </a:rPr>
              <a:t>, as well as the </a:t>
            </a:r>
            <a:r>
              <a:rPr lang="en-GB" sz="1100" kern="1200" dirty="0">
                <a:latin typeface="Calibri"/>
                <a:hlinkClick r:id="rId11"/>
              </a:rPr>
              <a:t>Policy Paper</a:t>
            </a:r>
            <a:r>
              <a:rPr lang="en-GB" sz="1100" kern="1200" dirty="0">
                <a:latin typeface="Calibri"/>
              </a:rPr>
              <a:t>.</a:t>
            </a:r>
            <a:endParaRPr lang="en-US" dirty="0"/>
          </a:p>
        </p:txBody>
      </p:sp>
    </p:spTree>
    <p:extLst>
      <p:ext uri="{BB962C8B-B14F-4D97-AF65-F5344CB8AC3E}">
        <p14:creationId xmlns:p14="http://schemas.microsoft.com/office/powerpoint/2010/main" val="28647737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a:t>
            </a:r>
            <a:r>
              <a:rPr lang="en-NL"/>
              <a:t>6</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Scientific Reporting</a:t>
            </a:r>
            <a:endParaRP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The student is able to communicate findings by means of a structured, coherent, and well-argued  scientific report using Latex.</a:t>
            </a:r>
            <a:endParaRPr/>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a:solidFill>
                  <a:srgbClr val="999999"/>
                </a:solidFill>
                <a:latin typeface="Roboto"/>
                <a:ea typeface="Roboto"/>
                <a:cs typeface="Roboto"/>
                <a:sym typeface="Roboto"/>
              </a:rPr>
              <a:t>6</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2218588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Where am I starting?</a:t>
            </a:r>
            <a:endParaRPr dirty="0"/>
          </a:p>
        </p:txBody>
      </p:sp>
      <p:sp>
        <p:nvSpPr>
          <p:cNvPr id="123" name="Google Shape;123;p16"/>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400" dirty="0"/>
              <a:t>1/</a:t>
            </a:r>
            <a:r>
              <a:rPr lang="en" dirty="0"/>
              <a:t>2</a:t>
            </a:r>
            <a:endParaRPr sz="1400" dirty="0"/>
          </a:p>
        </p:txBody>
      </p:sp>
      <p:sp>
        <p:nvSpPr>
          <p:cNvPr id="124" name="Google Shape;124;p16"/>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a:t>
            </a:r>
            <a:endParaRPr dirty="0"/>
          </a:p>
        </p:txBody>
      </p:sp>
      <p:sp>
        <p:nvSpPr>
          <p:cNvPr id="125" name="Google Shape;125;p16"/>
          <p:cNvSpPr txBox="1">
            <a:spLocks noGrp="1"/>
          </p:cNvSpPr>
          <p:nvPr>
            <p:ph type="subTitle" idx="1"/>
          </p:nvPr>
        </p:nvSpPr>
        <p:spPr>
          <a:xfrm>
            <a:off x="182880" y="667512"/>
            <a:ext cx="3308229" cy="402300"/>
          </a:xfrm>
          <a:prstGeom prst="rect">
            <a:avLst/>
          </a:prstGeom>
        </p:spPr>
        <p:txBody>
          <a:bodyPr spcFirstLastPara="1" wrap="square" lIns="91425" tIns="91425" rIns="91425" bIns="91425" anchor="t" anchorCtr="0">
            <a:noAutofit/>
          </a:bodyPr>
          <a:lstStyle/>
          <a:p>
            <a:pPr marL="0" indent="0">
              <a:spcAft>
                <a:spcPts val="800"/>
              </a:spcAft>
            </a:pPr>
            <a:r>
              <a:rPr lang="en" dirty="0"/>
              <a:t>Feedback from previous assessment</a:t>
            </a:r>
          </a:p>
        </p:txBody>
      </p:sp>
      <p:sp>
        <p:nvSpPr>
          <p:cNvPr id="126" name="Google Shape;126;p16"/>
          <p:cNvSpPr txBox="1">
            <a:spLocks noGrp="1"/>
          </p:cNvSpPr>
          <p:nvPr>
            <p:ph type="body" idx="3"/>
          </p:nvPr>
        </p:nvSpPr>
        <p:spPr>
          <a:xfrm>
            <a:off x="182880" y="1069848"/>
            <a:ext cx="3913083" cy="3895200"/>
          </a:xfrm>
          <a:prstGeom prst="rect">
            <a:avLst/>
          </a:prstGeom>
        </p:spPr>
        <p:txBody>
          <a:bodyPr spcFirstLastPara="1" wrap="square" lIns="91425" tIns="91425" rIns="91425" bIns="91425" anchor="t" anchorCtr="0">
            <a:noAutofit/>
          </a:bodyPr>
          <a:lstStyle/>
          <a:p>
            <a:pPr marL="0" indent="0" algn="just">
              <a:buNone/>
            </a:pPr>
            <a:r>
              <a:rPr lang="en" dirty="0">
                <a:solidFill>
                  <a:schemeClr val="bg1"/>
                </a:solidFill>
              </a:rPr>
              <a:t>"</a:t>
            </a:r>
            <a:r>
              <a:rPr lang="en" sz="1100" dirty="0">
                <a:solidFill>
                  <a:schemeClr val="bg1"/>
                </a:solidFill>
                <a:latin typeface="Segoe UI"/>
                <a:cs typeface="Segoe UI"/>
              </a:rPr>
              <a:t>Great work Michal! You have the highest peer review score, this is a big achievement. Keep at it."</a:t>
            </a:r>
            <a:endParaRPr dirty="0">
              <a:solidFill>
                <a:schemeClr val="bg1"/>
              </a:solidFill>
            </a:endParaRPr>
          </a:p>
          <a:p>
            <a:pPr marL="0" lvl="0" indent="0" algn="just" rtl="0">
              <a:spcBef>
                <a:spcPts val="800"/>
              </a:spcBef>
              <a:spcAft>
                <a:spcPts val="0"/>
              </a:spcAft>
              <a:buNone/>
            </a:pPr>
            <a:endParaRPr/>
          </a:p>
          <a:p>
            <a:pPr marL="0" lvl="0" indent="0" algn="just" rtl="0">
              <a:spcBef>
                <a:spcPts val="800"/>
              </a:spcBef>
              <a:spcAft>
                <a:spcPts val="0"/>
              </a:spcAft>
              <a:buNone/>
            </a:pPr>
            <a:r>
              <a:rPr lang="en" sz="1400" b="1" dirty="0"/>
              <a:t>My interpretation / key takeaways</a:t>
            </a:r>
            <a:endParaRPr sz="1400" b="1" dirty="0"/>
          </a:p>
          <a:p>
            <a:pPr marL="171450" indent="-171450" algn="just">
              <a:spcBef>
                <a:spcPts val="800"/>
              </a:spcBef>
              <a:spcAft>
                <a:spcPts val="800"/>
              </a:spcAft>
              <a:buFont typeface="Calibri"/>
              <a:buChar char="-"/>
            </a:pPr>
            <a:r>
              <a:rPr lang="en" dirty="0"/>
              <a:t>I am quite a good teammate and should constantly keep trying to improve.</a:t>
            </a:r>
          </a:p>
        </p:txBody>
      </p:sp>
      <p:sp>
        <p:nvSpPr>
          <p:cNvPr id="127" name="Google Shape;127;p16"/>
          <p:cNvSpPr txBox="1"/>
          <p:nvPr/>
        </p:nvSpPr>
        <p:spPr>
          <a:xfrm>
            <a:off x="7918704" y="7529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rPr>
              <a:t>9.9</a:t>
            </a:r>
          </a:p>
        </p:txBody>
      </p:sp>
      <p:sp>
        <p:nvSpPr>
          <p:cNvPr id="3" name="Google Shape;125;p16">
            <a:extLst>
              <a:ext uri="{FF2B5EF4-FFF2-40B4-BE49-F238E27FC236}">
                <a16:creationId xmlns:a16="http://schemas.microsoft.com/office/drawing/2014/main" id="{13AB5A7F-8776-C22E-0843-AC8820264C6C}"/>
              </a:ext>
            </a:extLst>
          </p:cNvPr>
          <p:cNvSpPr txBox="1">
            <a:spLocks/>
          </p:cNvSpPr>
          <p:nvPr/>
        </p:nvSpPr>
        <p:spPr>
          <a:xfrm>
            <a:off x="5779838" y="666832"/>
            <a:ext cx="3308229" cy="40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r>
              <a:rPr lang="en" dirty="0"/>
              <a:t>Previous block’s grade</a:t>
            </a:r>
            <a:endParaRPr lang="en" b="0" dirty="0"/>
          </a:p>
          <a:p>
            <a:pPr marL="0" indent="0">
              <a:spcAft>
                <a:spcPts val="800"/>
              </a:spcAft>
            </a:pPr>
            <a:endParaRPr lang="e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a:t>
            </a:r>
            <a:r>
              <a:rPr lang="en-NL"/>
              <a:t>6</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a:t>6</a:t>
            </a:r>
            <a:r>
              <a:rPr lang="en">
                <a:solidFill>
                  <a:srgbClr val="FFFFFF"/>
                </a:solidFill>
              </a:rPr>
              <a:t>.</a:t>
            </a:r>
            <a:r>
              <a:rPr lang="en-NL">
                <a:solidFill>
                  <a:srgbClr val="FFFFFF"/>
                </a:solidFill>
              </a:rPr>
              <a:t>0</a:t>
            </a:r>
            <a:endParaRPr>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The student is able to communicate findings by means of a structured, coherent, and well-argued  scientific report using Latex.</a:t>
            </a:r>
            <a:endParaRPr lang="en-GB"/>
          </a:p>
        </p:txBody>
      </p:sp>
      <p:sp>
        <p:nvSpPr>
          <p:cNvPr id="7" name="Google Shape;459;p48">
            <a:extLst>
              <a:ext uri="{FF2B5EF4-FFF2-40B4-BE49-F238E27FC236}">
                <a16:creationId xmlns:a16="http://schemas.microsoft.com/office/drawing/2014/main" id="{5161B9CD-FD90-1846-8EE0-48554F0A839A}"/>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The student is able to communicate findings by means of a structured, coherent, and well-argued  scientific report using Latex.</a:t>
            </a:r>
            <a:endParaRPr lang="en-GB"/>
          </a:p>
        </p:txBody>
      </p:sp>
      <p:sp>
        <p:nvSpPr>
          <p:cNvPr id="2" name="Google Shape;462;p48">
            <a:extLst>
              <a:ext uri="{FF2B5EF4-FFF2-40B4-BE49-F238E27FC236}">
                <a16:creationId xmlns:a16="http://schemas.microsoft.com/office/drawing/2014/main" id="{504CBF35-FBEA-FA87-F016-E6278C3C94BB}"/>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a:t>S</a:t>
            </a:r>
            <a:r>
              <a:rPr lang="en-US" err="1"/>
              <a:t>cientific</a:t>
            </a:r>
            <a:r>
              <a:rPr lang="en-US"/>
              <a:t> Reporting</a:t>
            </a:r>
          </a:p>
        </p:txBody>
      </p:sp>
      <p:pic>
        <p:nvPicPr>
          <p:cNvPr id="5" name="Picture 4" descr="A close-up of a text&#10;&#10;Description automatically generated">
            <a:extLst>
              <a:ext uri="{FF2B5EF4-FFF2-40B4-BE49-F238E27FC236}">
                <a16:creationId xmlns:a16="http://schemas.microsoft.com/office/drawing/2014/main" id="{129CC5C9-4464-3823-FDEA-116FEF6F28D7}"/>
              </a:ext>
            </a:extLst>
          </p:cNvPr>
          <p:cNvPicPr>
            <a:picLocks noChangeAspect="1"/>
          </p:cNvPicPr>
          <p:nvPr/>
        </p:nvPicPr>
        <p:blipFill>
          <a:blip r:embed="rId3"/>
          <a:stretch>
            <a:fillRect/>
          </a:stretch>
        </p:blipFill>
        <p:spPr>
          <a:xfrm>
            <a:off x="-1889" y="1071100"/>
            <a:ext cx="9147778" cy="1055365"/>
          </a:xfrm>
          <a:prstGeom prst="rect">
            <a:avLst/>
          </a:prstGeom>
        </p:spPr>
      </p:pic>
      <p:pic>
        <p:nvPicPr>
          <p:cNvPr id="8" name="Picture 7" descr="Shape, square&#10;&#10;Description automatically generated">
            <a:extLst>
              <a:ext uri="{FF2B5EF4-FFF2-40B4-BE49-F238E27FC236}">
                <a16:creationId xmlns:a16="http://schemas.microsoft.com/office/drawing/2014/main" id="{61CA56C4-73DC-011D-18BB-AA3CA36FDEB1}"/>
              </a:ext>
            </a:extLst>
          </p:cNvPr>
          <p:cNvPicPr>
            <a:picLocks noChangeAspect="1"/>
          </p:cNvPicPr>
          <p:nvPr/>
        </p:nvPicPr>
        <p:blipFill>
          <a:blip r:embed="rId4"/>
          <a:stretch>
            <a:fillRect/>
          </a:stretch>
        </p:blipFill>
        <p:spPr>
          <a:xfrm>
            <a:off x="1" y="2083619"/>
            <a:ext cx="1792838" cy="3056259"/>
          </a:xfrm>
          <a:prstGeom prst="rect">
            <a:avLst/>
          </a:prstGeom>
          <a:noFill/>
          <a:ln cap="flat">
            <a:noFill/>
          </a:ln>
        </p:spPr>
      </p:pic>
      <p:pic>
        <p:nvPicPr>
          <p:cNvPr id="10" name="Picture 8" descr="Shape, square&#10;&#10;Description automatically generated">
            <a:extLst>
              <a:ext uri="{FF2B5EF4-FFF2-40B4-BE49-F238E27FC236}">
                <a16:creationId xmlns:a16="http://schemas.microsoft.com/office/drawing/2014/main" id="{043709B0-57F7-1155-1E91-33FE4F2454AD}"/>
              </a:ext>
            </a:extLst>
          </p:cNvPr>
          <p:cNvPicPr>
            <a:picLocks noChangeAspect="1"/>
          </p:cNvPicPr>
          <p:nvPr/>
        </p:nvPicPr>
        <p:blipFill>
          <a:blip r:embed="rId5"/>
          <a:stretch>
            <a:fillRect/>
          </a:stretch>
        </p:blipFill>
        <p:spPr>
          <a:xfrm>
            <a:off x="1781283" y="2086733"/>
            <a:ext cx="1857057" cy="3055004"/>
          </a:xfrm>
          <a:prstGeom prst="rect">
            <a:avLst/>
          </a:prstGeom>
          <a:noFill/>
          <a:ln cap="flat">
            <a:noFill/>
          </a:ln>
        </p:spPr>
      </p:pic>
      <p:pic>
        <p:nvPicPr>
          <p:cNvPr id="12" name="Picture 9" descr="Shape, square&#10;&#10;Description automatically generated">
            <a:extLst>
              <a:ext uri="{FF2B5EF4-FFF2-40B4-BE49-F238E27FC236}">
                <a16:creationId xmlns:a16="http://schemas.microsoft.com/office/drawing/2014/main" id="{5A2D6936-B7B2-956B-F8F7-14B4EDF7B49A}"/>
              </a:ext>
            </a:extLst>
          </p:cNvPr>
          <p:cNvPicPr>
            <a:picLocks noChangeAspect="1"/>
          </p:cNvPicPr>
          <p:nvPr/>
        </p:nvPicPr>
        <p:blipFill>
          <a:blip r:embed="rId6"/>
          <a:stretch>
            <a:fillRect/>
          </a:stretch>
        </p:blipFill>
        <p:spPr>
          <a:xfrm>
            <a:off x="3617787" y="2086733"/>
            <a:ext cx="1857057" cy="3055004"/>
          </a:xfrm>
          <a:prstGeom prst="rect">
            <a:avLst/>
          </a:prstGeom>
          <a:noFill/>
          <a:ln cap="flat">
            <a:noFill/>
          </a:ln>
        </p:spPr>
      </p:pic>
      <p:pic>
        <p:nvPicPr>
          <p:cNvPr id="14" name="Picture 10" descr="Shape&#10;&#10;Description automatically generated">
            <a:extLst>
              <a:ext uri="{FF2B5EF4-FFF2-40B4-BE49-F238E27FC236}">
                <a16:creationId xmlns:a16="http://schemas.microsoft.com/office/drawing/2014/main" id="{5CC6C3F5-6D0E-F889-7FC6-D2F4750CE7D7}"/>
              </a:ext>
            </a:extLst>
          </p:cNvPr>
          <p:cNvPicPr>
            <a:picLocks noChangeAspect="1"/>
          </p:cNvPicPr>
          <p:nvPr/>
        </p:nvPicPr>
        <p:blipFill>
          <a:blip r:embed="rId7"/>
          <a:stretch>
            <a:fillRect/>
          </a:stretch>
        </p:blipFill>
        <p:spPr>
          <a:xfrm>
            <a:off x="5447872" y="2086733"/>
            <a:ext cx="1857057" cy="3055004"/>
          </a:xfrm>
          <a:prstGeom prst="rect">
            <a:avLst/>
          </a:prstGeom>
          <a:noFill/>
          <a:ln cap="flat">
            <a:noFill/>
          </a:ln>
        </p:spPr>
      </p:pic>
      <p:pic>
        <p:nvPicPr>
          <p:cNvPr id="16" name="Picture 11" descr="Shape, square&#10;&#10;Description automatically generated">
            <a:extLst>
              <a:ext uri="{FF2B5EF4-FFF2-40B4-BE49-F238E27FC236}">
                <a16:creationId xmlns:a16="http://schemas.microsoft.com/office/drawing/2014/main" id="{9357A4CC-AC0D-0B2B-E5B2-009027DD21BF}"/>
              </a:ext>
            </a:extLst>
          </p:cNvPr>
          <p:cNvPicPr>
            <a:picLocks noChangeAspect="1"/>
          </p:cNvPicPr>
          <p:nvPr/>
        </p:nvPicPr>
        <p:blipFill>
          <a:blip r:embed="rId8"/>
          <a:stretch>
            <a:fillRect/>
          </a:stretch>
        </p:blipFill>
        <p:spPr>
          <a:xfrm>
            <a:off x="7284382" y="2083620"/>
            <a:ext cx="1857050" cy="3061231"/>
          </a:xfrm>
          <a:prstGeom prst="rect">
            <a:avLst/>
          </a:prstGeom>
          <a:noFill/>
          <a:ln cap="flat">
            <a:noFill/>
          </a:ln>
        </p:spPr>
      </p:pic>
      <p:sp>
        <p:nvSpPr>
          <p:cNvPr id="18" name="TextBox 9">
            <a:extLst>
              <a:ext uri="{FF2B5EF4-FFF2-40B4-BE49-F238E27FC236}">
                <a16:creationId xmlns:a16="http://schemas.microsoft.com/office/drawing/2014/main" id="{45AD389A-5636-60BA-1E57-C2EE651D9F2F}"/>
              </a:ext>
            </a:extLst>
          </p:cNvPr>
          <p:cNvSpPr txBox="1"/>
          <p:nvPr/>
        </p:nvSpPr>
        <p:spPr>
          <a:xfrm>
            <a:off x="68251" y="2692403"/>
            <a:ext cx="1651132" cy="2100575"/>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dirty="0">
                <a:latin typeface="Calibri"/>
                <a:cs typeface="Calibri"/>
              </a:rPr>
              <a:t>The literature review as well as the research questions and hypotheses are present and the appropriate sources have been used and can be found in the reference list of my </a:t>
            </a:r>
            <a:r>
              <a:rPr lang="en-GB" sz="1100" kern="1200" dirty="0">
                <a:latin typeface="Calibri"/>
                <a:cs typeface="Calibri"/>
                <a:hlinkClick r:id="rId9"/>
              </a:rPr>
              <a:t>Research paper</a:t>
            </a:r>
            <a:r>
              <a:rPr lang="en-GB" sz="1100" kern="1200" dirty="0">
                <a:latin typeface="Calibri"/>
                <a:cs typeface="Calibri"/>
                <a:hlinkClick r:id="rId10"/>
              </a:rPr>
              <a:t>.</a:t>
            </a:r>
            <a:r>
              <a:rPr lang="en-GB" sz="1100" kern="1200" dirty="0">
                <a:latin typeface="Calibri"/>
                <a:cs typeface="Calibri"/>
              </a:rPr>
              <a:t> The paper has been drafted using </a:t>
            </a:r>
            <a:r>
              <a:rPr lang="en-GB" sz="1100" kern="1200" dirty="0">
                <a:latin typeface="Calibri"/>
                <a:cs typeface="Calibri"/>
                <a:hlinkClick r:id="rId11"/>
              </a:rPr>
              <a:t>Latex</a:t>
            </a:r>
            <a:r>
              <a:rPr lang="en-GB" sz="1100" kern="1200" dirty="0">
                <a:latin typeface="Calibri"/>
                <a:cs typeface="Calibri"/>
              </a:rPr>
              <a:t>.</a:t>
            </a:r>
            <a:endParaRPr lang="en-US" dirty="0"/>
          </a:p>
          <a:p>
            <a:pPr defTabSz="685800">
              <a:defRPr sz="1800" b="0" i="0" u="none" strike="noStrike" kern="0" cap="none" spc="0" baseline="0">
                <a:solidFill>
                  <a:srgbClr val="000000"/>
                </a:solidFill>
                <a:uFillTx/>
              </a:defRPr>
            </a:pPr>
            <a:endParaRPr lang="en-GB" sz="1100" kern="1200">
              <a:latin typeface="Calibri"/>
            </a:endParaRPr>
          </a:p>
        </p:txBody>
      </p:sp>
      <p:sp>
        <p:nvSpPr>
          <p:cNvPr id="20" name="TextBox 11">
            <a:extLst>
              <a:ext uri="{FF2B5EF4-FFF2-40B4-BE49-F238E27FC236}">
                <a16:creationId xmlns:a16="http://schemas.microsoft.com/office/drawing/2014/main" id="{47E98145-267C-E068-0E12-55525655946C}"/>
              </a:ext>
            </a:extLst>
          </p:cNvPr>
          <p:cNvSpPr txBox="1"/>
          <p:nvPr/>
        </p:nvSpPr>
        <p:spPr>
          <a:xfrm>
            <a:off x="1805005" y="2709671"/>
            <a:ext cx="1651132" cy="1084912"/>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dirty="0">
                <a:latin typeface="Calibri"/>
              </a:rPr>
              <a:t>Both, the methods section clearly outlining the research methodology, and the abstract summarizing the research, are present.</a:t>
            </a:r>
          </a:p>
        </p:txBody>
      </p:sp>
      <p:sp>
        <p:nvSpPr>
          <p:cNvPr id="22" name="TextBox 12">
            <a:extLst>
              <a:ext uri="{FF2B5EF4-FFF2-40B4-BE49-F238E27FC236}">
                <a16:creationId xmlns:a16="http://schemas.microsoft.com/office/drawing/2014/main" id="{EF665ECA-F6C2-B71B-D45D-AF92215A0D7B}"/>
              </a:ext>
            </a:extLst>
          </p:cNvPr>
          <p:cNvSpPr txBox="1"/>
          <p:nvPr/>
        </p:nvSpPr>
        <p:spPr>
          <a:xfrm>
            <a:off x="3696133" y="2692403"/>
            <a:ext cx="1651132" cy="1423467"/>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dirty="0">
                <a:latin typeface="Calibri"/>
              </a:rPr>
              <a:t>The results section clearly presents the results of the research and interprets them.</a:t>
            </a:r>
            <a:br>
              <a:rPr lang="en-GB" sz="1100" kern="1200" dirty="0">
                <a:latin typeface="Calibri"/>
              </a:rPr>
            </a:br>
            <a:r>
              <a:rPr lang="en-GB" sz="1100" kern="1200" dirty="0">
                <a:latin typeface="Calibri"/>
              </a:rPr>
              <a:t>The conclusions answer previously introduced research questions.</a:t>
            </a:r>
          </a:p>
        </p:txBody>
      </p:sp>
      <p:sp>
        <p:nvSpPr>
          <p:cNvPr id="24" name="TextBox 13">
            <a:extLst>
              <a:ext uri="{FF2B5EF4-FFF2-40B4-BE49-F238E27FC236}">
                <a16:creationId xmlns:a16="http://schemas.microsoft.com/office/drawing/2014/main" id="{550FE8A9-0DE1-C313-0828-9A401AF958BF}"/>
              </a:ext>
            </a:extLst>
          </p:cNvPr>
          <p:cNvSpPr txBox="1"/>
          <p:nvPr/>
        </p:nvSpPr>
        <p:spPr>
          <a:xfrm>
            <a:off x="5592157" y="2709671"/>
            <a:ext cx="1651132" cy="1254189"/>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dirty="0">
                <a:latin typeface="Calibri"/>
              </a:rPr>
              <a:t>Paper includes the discussion section that clearly discussed the results and includes implications and recommendations subsections.</a:t>
            </a:r>
          </a:p>
        </p:txBody>
      </p:sp>
      <p:sp>
        <p:nvSpPr>
          <p:cNvPr id="26" name="TextBox 14">
            <a:extLst>
              <a:ext uri="{FF2B5EF4-FFF2-40B4-BE49-F238E27FC236}">
                <a16:creationId xmlns:a16="http://schemas.microsoft.com/office/drawing/2014/main" id="{862CEFA1-455F-CDD9-4044-6708E2F127CB}"/>
              </a:ext>
            </a:extLst>
          </p:cNvPr>
          <p:cNvSpPr txBox="1"/>
          <p:nvPr/>
        </p:nvSpPr>
        <p:spPr>
          <a:xfrm>
            <a:off x="7311348" y="2709671"/>
            <a:ext cx="1651132" cy="1254189"/>
          </a:xfrm>
          <a:prstGeom prst="rect">
            <a:avLst/>
          </a:prstGeom>
          <a:noFill/>
          <a:ln cap="flat">
            <a:noFill/>
          </a:ln>
        </p:spPr>
        <p:txBody>
          <a:bodyPr vert="horz" wrap="square" lIns="68580" tIns="34290" rIns="68580" bIns="34290" anchor="t" anchorCtr="0" compatLnSpc="1">
            <a:spAutoFit/>
          </a:bodyPr>
          <a:lstStyle/>
          <a:p>
            <a:pPr defTabSz="685800">
              <a:defRPr sz="1800" b="0" i="0" u="none" strike="noStrike" kern="0" cap="none" spc="0" baseline="0">
                <a:solidFill>
                  <a:srgbClr val="000000"/>
                </a:solidFill>
                <a:uFillTx/>
              </a:defRPr>
            </a:pPr>
            <a:r>
              <a:rPr lang="en-GB" sz="1100" kern="1200" dirty="0">
                <a:latin typeface="Calibri"/>
              </a:rPr>
              <a:t>The findings are communicated clearly through the implications subsection of my discussion section and are written appropriately for the intended audience.</a:t>
            </a:r>
            <a:endParaRPr lang="en-US" dirty="0"/>
          </a:p>
        </p:txBody>
      </p:sp>
    </p:spTree>
    <p:extLst>
      <p:ext uri="{BB962C8B-B14F-4D97-AF65-F5344CB8AC3E}">
        <p14:creationId xmlns:p14="http://schemas.microsoft.com/office/powerpoint/2010/main" val="229156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t>
            </a:r>
            <a:r>
              <a:rPr lang="en-NL" err="1"/>
              <a:t>edal</a:t>
            </a:r>
            <a:r>
              <a:rPr lang="en-NL"/>
              <a:t> Challenges</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Going the extra mile!</a:t>
            </a:r>
            <a:endParaRPr/>
          </a:p>
        </p:txBody>
      </p:sp>
      <p:pic>
        <p:nvPicPr>
          <p:cNvPr id="7" name="Graphic 6" descr="Medal">
            <a:extLst>
              <a:ext uri="{FF2B5EF4-FFF2-40B4-BE49-F238E27FC236}">
                <a16:creationId xmlns:a16="http://schemas.microsoft.com/office/drawing/2014/main" id="{2C2C6876-7040-0594-5C65-F9EFF1B3B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666" y="1379845"/>
            <a:ext cx="3492405" cy="3492405"/>
          </a:xfrm>
          <a:prstGeom prst="rect">
            <a:avLst/>
          </a:prstGeom>
        </p:spPr>
      </p:pic>
    </p:spTree>
    <p:extLst>
      <p:ext uri="{BB962C8B-B14F-4D97-AF65-F5344CB8AC3E}">
        <p14:creationId xmlns:p14="http://schemas.microsoft.com/office/powerpoint/2010/main" val="574422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a:t>
            </a:r>
            <a:r>
              <a:rPr lang="en-NL" err="1"/>
              <a:t>ut</a:t>
            </a:r>
            <a:r>
              <a:rPr lang="en-NL"/>
              <a:t> your evidence down here to receive a medal!</a:t>
            </a:r>
            <a:endParaRPr lang="en-GB"/>
          </a:p>
        </p:txBody>
      </p:sp>
      <p:sp>
        <p:nvSpPr>
          <p:cNvPr id="7" name="Google Shape;459;p48">
            <a:extLst>
              <a:ext uri="{FF2B5EF4-FFF2-40B4-BE49-F238E27FC236}">
                <a16:creationId xmlns:a16="http://schemas.microsoft.com/office/drawing/2014/main" id="{5161B9CD-FD90-1846-8EE0-48554F0A839A}"/>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a:t>Going the extra mile!</a:t>
            </a:r>
            <a:endParaRPr lang="en-GB"/>
          </a:p>
        </p:txBody>
      </p:sp>
      <p:sp>
        <p:nvSpPr>
          <p:cNvPr id="2" name="Google Shape;462;p48">
            <a:extLst>
              <a:ext uri="{FF2B5EF4-FFF2-40B4-BE49-F238E27FC236}">
                <a16:creationId xmlns:a16="http://schemas.microsoft.com/office/drawing/2014/main" id="{504CBF35-FBEA-FA87-F016-E6278C3C94BB}"/>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a:t>Medal Challenges</a:t>
            </a:r>
            <a:endParaRPr lang="en-US"/>
          </a:p>
        </p:txBody>
      </p:sp>
      <p:pic>
        <p:nvPicPr>
          <p:cNvPr id="12" name="Graphic 11" descr="Medal">
            <a:extLst>
              <a:ext uri="{FF2B5EF4-FFF2-40B4-BE49-F238E27FC236}">
                <a16:creationId xmlns:a16="http://schemas.microsoft.com/office/drawing/2014/main" id="{DAEAD1FE-ADA8-7092-2C63-52D1D8722E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771" y="58096"/>
            <a:ext cx="459808" cy="459808"/>
          </a:xfrm>
          <a:prstGeom prst="rect">
            <a:avLst/>
          </a:prstGeom>
        </p:spPr>
      </p:pic>
    </p:spTree>
    <p:extLst>
      <p:ext uri="{BB962C8B-B14F-4D97-AF65-F5344CB8AC3E}">
        <p14:creationId xmlns:p14="http://schemas.microsoft.com/office/powerpoint/2010/main" val="18830774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D</a:t>
            </a:r>
            <a:endParaRPr sz="6000"/>
          </a:p>
        </p:txBody>
      </p:sp>
      <p:sp>
        <p:nvSpPr>
          <p:cNvPr id="498" name="Google Shape;498;p52"/>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Reflection</a:t>
            </a:r>
            <a:endParaRPr sz="3000"/>
          </a:p>
        </p:txBody>
      </p:sp>
      <p:sp>
        <p:nvSpPr>
          <p:cNvPr id="499" name="Google Shape;499;p52"/>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D</a:t>
            </a:r>
            <a:endParaRPr sz="40000">
              <a:solidFill>
                <a:srgbClr val="999999"/>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did I achieve this block?</a:t>
            </a:r>
            <a:endParaRPr/>
          </a:p>
        </p:txBody>
      </p:sp>
      <p:sp>
        <p:nvSpPr>
          <p:cNvPr id="505" name="Google Shape;505;p53"/>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506" name="Google Shape;506;p53"/>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My most significant achievements this block</a:t>
            </a:r>
            <a:endParaRPr/>
          </a:p>
        </p:txBody>
      </p:sp>
      <p:sp>
        <p:nvSpPr>
          <p:cNvPr id="507" name="Google Shape;507;p53"/>
          <p:cNvSpPr txBox="1">
            <a:spLocks noGrp="1"/>
          </p:cNvSpPr>
          <p:nvPr>
            <p:ph type="body" idx="3"/>
          </p:nvPr>
        </p:nvSpPr>
        <p:spPr>
          <a:xfrm>
            <a:off x="182880" y="1069848"/>
            <a:ext cx="5752713" cy="3895200"/>
          </a:xfrm>
          <a:prstGeom prst="rect">
            <a:avLst/>
          </a:prstGeom>
        </p:spPr>
        <p:txBody>
          <a:bodyPr spcFirstLastPara="1" wrap="square" lIns="91425" tIns="91425" rIns="91425" bIns="91425" anchor="t" anchorCtr="0">
            <a:noAutofit/>
          </a:bodyPr>
          <a:lstStyle/>
          <a:p>
            <a:pPr marL="0" indent="0" algn="just">
              <a:buNone/>
            </a:pPr>
            <a:r>
              <a:rPr lang="en" dirty="0"/>
              <a:t>Overcoming my fear of approaching/interviewing new people. Performing in the decisive moment, when the pressure is at its peak.</a:t>
            </a:r>
          </a:p>
          <a:p>
            <a:pPr marL="0" lvl="0" indent="0" algn="just" rtl="0">
              <a:spcBef>
                <a:spcPts val="800"/>
              </a:spcBef>
              <a:spcAft>
                <a:spcPts val="0"/>
              </a:spcAft>
              <a:buNone/>
            </a:pPr>
            <a:endParaRPr/>
          </a:p>
          <a:p>
            <a:pPr marL="0" lvl="0" indent="0" algn="just" rtl="0">
              <a:spcBef>
                <a:spcPts val="800"/>
              </a:spcBef>
              <a:spcAft>
                <a:spcPts val="0"/>
              </a:spcAft>
              <a:buNone/>
            </a:pPr>
            <a:r>
              <a:rPr lang="en" sz="1400" b="1" dirty="0"/>
              <a:t>My most difficult challenges this block</a:t>
            </a:r>
            <a:endParaRPr sz="1400" b="1" dirty="0"/>
          </a:p>
          <a:p>
            <a:pPr marL="0" indent="0" algn="just">
              <a:spcBef>
                <a:spcPts val="800"/>
              </a:spcBef>
              <a:buNone/>
            </a:pPr>
            <a:r>
              <a:rPr lang="en" dirty="0"/>
              <a:t>Planning my work and staying motivated when not seeing clearly the target goal of the assignment.</a:t>
            </a:r>
          </a:p>
          <a:p>
            <a:pPr marL="0" lvl="0" indent="0" algn="just" rtl="0">
              <a:spcBef>
                <a:spcPts val="800"/>
              </a:spcBef>
              <a:spcAft>
                <a:spcPts val="0"/>
              </a:spcAft>
              <a:buNone/>
            </a:pPr>
            <a:endParaRPr/>
          </a:p>
          <a:p>
            <a:pPr marL="0" lvl="0" indent="0" algn="just" rtl="0">
              <a:spcBef>
                <a:spcPts val="800"/>
              </a:spcBef>
              <a:spcAft>
                <a:spcPts val="0"/>
              </a:spcAft>
              <a:buNone/>
            </a:pPr>
            <a:r>
              <a:rPr lang="en" sz="1400" b="1" dirty="0"/>
              <a:t>The most important lessons I learned</a:t>
            </a:r>
            <a:endParaRPr sz="1400" b="1" dirty="0"/>
          </a:p>
          <a:p>
            <a:pPr marL="0" indent="0" algn="just">
              <a:spcBef>
                <a:spcPts val="800"/>
              </a:spcBef>
              <a:spcAft>
                <a:spcPts val="800"/>
              </a:spcAft>
              <a:buNone/>
            </a:pPr>
            <a:r>
              <a:rPr lang="en" dirty="0"/>
              <a:t>When facing difficulties and not understanding the assignment, I should not hesitate to ask for help or additional explanations. Asking a couple of questions is not much of an effort, and it will make me feel much more confident with the work I am supposed to do.</a:t>
            </a:r>
          </a:p>
        </p:txBody>
      </p:sp>
      <p:sp>
        <p:nvSpPr>
          <p:cNvPr id="508" name="Google Shape;508;p53"/>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well am I progressing?</a:t>
            </a:r>
            <a:endParaRPr/>
          </a:p>
        </p:txBody>
      </p:sp>
      <p:sp>
        <p:nvSpPr>
          <p:cNvPr id="514" name="Google Shape;514;p54"/>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 sz="1400"/>
              <a:t>/</a:t>
            </a:r>
            <a:r>
              <a:rPr lang="en"/>
              <a:t>2</a:t>
            </a:r>
            <a:endParaRPr sz="1400"/>
          </a:p>
        </p:txBody>
      </p:sp>
      <p:sp>
        <p:nvSpPr>
          <p:cNvPr id="515" name="Google Shape;515;p54"/>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p>
        </p:txBody>
      </p:sp>
      <p:sp>
        <p:nvSpPr>
          <p:cNvPr id="516" name="Google Shape;516;p54"/>
          <p:cNvSpPr txBox="1">
            <a:spLocks noGrp="1"/>
          </p:cNvSpPr>
          <p:nvPr>
            <p:ph type="subTitle" idx="1"/>
          </p:nvPr>
        </p:nvSpPr>
        <p:spPr>
          <a:xfrm>
            <a:off x="182880" y="672614"/>
            <a:ext cx="8303751" cy="397198"/>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Reflection on my self assessment						My self assessment grade is a</a:t>
            </a:r>
            <a:endParaRPr b="0" i="1" dirty="0"/>
          </a:p>
        </p:txBody>
      </p:sp>
      <p:sp>
        <p:nvSpPr>
          <p:cNvPr id="517" name="Google Shape;517;p54"/>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lang="en" dirty="0"/>
          </a:p>
          <a:p>
            <a:pPr marL="0" lvl="0" indent="0" algn="just" rtl="0">
              <a:spcBef>
                <a:spcPts val="800"/>
              </a:spcBef>
              <a:spcAft>
                <a:spcPts val="0"/>
              </a:spcAft>
              <a:buNone/>
            </a:pPr>
            <a:endParaRPr/>
          </a:p>
          <a:p>
            <a:pPr marL="0" lvl="0" indent="0" algn="just" rtl="0">
              <a:spcBef>
                <a:spcPts val="800"/>
              </a:spcBef>
              <a:spcAft>
                <a:spcPts val="0"/>
              </a:spcAft>
              <a:buNone/>
            </a:pPr>
            <a:r>
              <a:rPr lang="en" sz="1400" b="1" dirty="0"/>
              <a:t>How I plan to improve next block</a:t>
            </a:r>
            <a:endParaRPr sz="1400" b="1" dirty="0"/>
          </a:p>
          <a:p>
            <a:pPr marL="0" indent="0" algn="just">
              <a:spcBef>
                <a:spcPts val="800"/>
              </a:spcBef>
              <a:spcAft>
                <a:spcPts val="800"/>
              </a:spcAft>
              <a:buNone/>
            </a:pPr>
            <a:r>
              <a:rPr lang="en" dirty="0"/>
              <a:t>Asking more questions.</a:t>
            </a:r>
          </a:p>
        </p:txBody>
      </p:sp>
      <p:sp>
        <p:nvSpPr>
          <p:cNvPr id="518" name="Google Shape;518;p54"/>
          <p:cNvSpPr txBox="1"/>
          <p:nvPr/>
        </p:nvSpPr>
        <p:spPr>
          <a:xfrm>
            <a:off x="7918704" y="6767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434343"/>
                </a:solidFill>
                <a:latin typeface="Roboto"/>
                <a:ea typeface="Roboto"/>
                <a:cs typeface="Roboto"/>
                <a:sym typeface="Roboto"/>
              </a:rPr>
              <a:t>x.x</a:t>
            </a:r>
            <a:endParaRPr sz="3600" b="1">
              <a:solidFill>
                <a:srgbClr val="434343"/>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my plan?</a:t>
            </a:r>
            <a:endParaRPr/>
          </a:p>
        </p:txBody>
      </p:sp>
      <p:sp>
        <p:nvSpPr>
          <p:cNvPr id="133" name="Google Shape;133;p17"/>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34" name="Google Shape;134;p17"/>
          <p:cNvSpPr txBox="1">
            <a:spLocks noGrp="1"/>
          </p:cNvSpPr>
          <p:nvPr>
            <p:ph type="subTitle" idx="1"/>
          </p:nvPr>
        </p:nvSpPr>
        <p:spPr>
          <a:xfrm>
            <a:off x="182873" y="667500"/>
            <a:ext cx="2542827" cy="402300"/>
          </a:xfrm>
          <a:prstGeom prst="rect">
            <a:avLst/>
          </a:prstGeom>
        </p:spPr>
        <p:txBody>
          <a:bodyPr spcFirstLastPara="1" wrap="square" lIns="91425" tIns="91425" rIns="91425" bIns="91425" anchor="t" anchorCtr="0">
            <a:noAutofit/>
          </a:bodyPr>
          <a:lstStyle/>
          <a:p>
            <a:pPr marL="0" indent="0">
              <a:spcAft>
                <a:spcPts val="800"/>
              </a:spcAft>
            </a:pPr>
            <a:r>
              <a:rPr lang="en" dirty="0"/>
              <a:t>What I learned last block  </a:t>
            </a:r>
            <a:endParaRPr dirty="0"/>
          </a:p>
        </p:txBody>
      </p:sp>
      <p:sp>
        <p:nvSpPr>
          <p:cNvPr id="135" name="Google Shape;135;p17"/>
          <p:cNvSpPr txBox="1">
            <a:spLocks noGrp="1"/>
          </p:cNvSpPr>
          <p:nvPr>
            <p:ph type="body" idx="3"/>
          </p:nvPr>
        </p:nvSpPr>
        <p:spPr>
          <a:xfrm>
            <a:off x="182880" y="1069848"/>
            <a:ext cx="3438534" cy="3895200"/>
          </a:xfrm>
          <a:prstGeom prst="rect">
            <a:avLst/>
          </a:prstGeom>
        </p:spPr>
        <p:txBody>
          <a:bodyPr spcFirstLastPara="1" wrap="square" lIns="91425" tIns="91425" rIns="91425" bIns="91425" anchor="t" anchorCtr="0">
            <a:noAutofit/>
          </a:bodyPr>
          <a:lstStyle/>
          <a:p>
            <a:pPr marL="0" indent="0" algn="just">
              <a:buNone/>
            </a:pPr>
            <a:r>
              <a:rPr lang="en" dirty="0"/>
              <a:t>I should try to be more direct when communicating with my teammates, especially when problems arise.</a:t>
            </a:r>
          </a:p>
          <a:p>
            <a:pPr marL="0" lvl="0" indent="0" algn="just" rtl="0">
              <a:spcBef>
                <a:spcPts val="800"/>
              </a:spcBef>
              <a:spcAft>
                <a:spcPts val="0"/>
              </a:spcAft>
              <a:buNone/>
            </a:pPr>
            <a:endParaRPr/>
          </a:p>
          <a:p>
            <a:pPr marL="0" lvl="0" indent="0" algn="just" rtl="0">
              <a:spcBef>
                <a:spcPts val="800"/>
              </a:spcBef>
              <a:spcAft>
                <a:spcPts val="0"/>
              </a:spcAft>
              <a:buNone/>
            </a:pPr>
            <a:r>
              <a:rPr lang="en" sz="1400" b="1" dirty="0"/>
              <a:t>My current level of progress</a:t>
            </a:r>
            <a:endParaRPr sz="1400" b="1" dirty="0"/>
          </a:p>
          <a:p>
            <a:pPr marL="0" indent="0">
              <a:spcBef>
                <a:spcPts val="800"/>
              </a:spcBef>
              <a:spcAft>
                <a:spcPts val="800"/>
              </a:spcAft>
              <a:buNone/>
            </a:pPr>
            <a:r>
              <a:rPr lang="en" dirty="0"/>
              <a:t>I am less worried about speaking up within the team</a:t>
            </a:r>
          </a:p>
        </p:txBody>
      </p:sp>
      <p:sp>
        <p:nvSpPr>
          <p:cNvPr id="136" name="Google Shape;136;p17"/>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38" name="Google Shape;138;p17"/>
          <p:cNvSpPr txBox="1"/>
          <p:nvPr/>
        </p:nvSpPr>
        <p:spPr>
          <a:xfrm>
            <a:off x="7918704" y="752900"/>
            <a:ext cx="914400" cy="640200"/>
          </a:xfrm>
          <a:prstGeom prst="rect">
            <a:avLst/>
          </a:prstGeom>
          <a:noFill/>
          <a:ln>
            <a:noFill/>
          </a:ln>
        </p:spPr>
        <p:txBody>
          <a:bodyPr spcFirstLastPara="1" wrap="square" lIns="91425" tIns="91425" rIns="91425" bIns="91425" anchor="t" anchorCtr="0">
            <a:noAutofit/>
          </a:bodyPr>
          <a:lstStyle/>
          <a:p>
            <a:pPr marL="0" lvl="0" indent="0" algn="l">
              <a:spcBef>
                <a:spcPts val="0"/>
              </a:spcBef>
              <a:spcAft>
                <a:spcPts val="0"/>
              </a:spcAft>
              <a:buNone/>
            </a:pPr>
            <a:r>
              <a:rPr lang="en" sz="3600" b="1">
                <a:solidFill>
                  <a:srgbClr val="434343"/>
                </a:solidFill>
                <a:latin typeface="Roboto"/>
                <a:ea typeface="Roboto"/>
                <a:cs typeface="Roboto"/>
                <a:sym typeface="Roboto"/>
              </a:rPr>
              <a:t>9.9</a:t>
            </a:r>
            <a:endParaRPr lang="en-US"/>
          </a:p>
        </p:txBody>
      </p:sp>
      <p:sp>
        <p:nvSpPr>
          <p:cNvPr id="3" name="Google Shape;134;p17">
            <a:extLst>
              <a:ext uri="{FF2B5EF4-FFF2-40B4-BE49-F238E27FC236}">
                <a16:creationId xmlns:a16="http://schemas.microsoft.com/office/drawing/2014/main" id="{E2326FF9-74D9-4556-1FA9-EF889439AA2D}"/>
              </a:ext>
            </a:extLst>
          </p:cNvPr>
          <p:cNvSpPr txBox="1">
            <a:spLocks/>
          </p:cNvSpPr>
          <p:nvPr/>
        </p:nvSpPr>
        <p:spPr>
          <a:xfrm>
            <a:off x="5922706" y="666819"/>
            <a:ext cx="2542827" cy="40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None/>
              <a:defRPr sz="1400" b="1"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None/>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None/>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None/>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None/>
              <a:defRPr sz="1000" b="0" i="0" u="sng" strike="noStrike" cap="none">
                <a:solidFill>
                  <a:srgbClr val="FFFFFF"/>
                </a:solidFill>
                <a:latin typeface="Roboto"/>
                <a:ea typeface="Roboto"/>
                <a:cs typeface="Roboto"/>
                <a:sym typeface="Roboto"/>
              </a:defRPr>
            </a:lvl9pPr>
          </a:lstStyle>
          <a:p>
            <a:pPr marL="0" indent="0">
              <a:spcAft>
                <a:spcPts val="800"/>
              </a:spcAft>
            </a:pPr>
            <a:r>
              <a:rPr lang="en" dirty="0"/>
              <a:t>Previous block’s grade</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body" idx="3"/>
          </p:nvPr>
        </p:nvSpPr>
        <p:spPr>
          <a:xfrm>
            <a:off x="3108950" y="879312"/>
            <a:ext cx="5852100" cy="4076700"/>
          </a:xfrm>
          <a:prstGeom prst="rect">
            <a:avLst/>
          </a:prstGeom>
        </p:spPr>
        <p:txBody>
          <a:bodyPr spcFirstLastPara="1" wrap="square" lIns="91425" tIns="91425" rIns="91425" bIns="91425" anchor="t" anchorCtr="0">
            <a:noAutofit/>
          </a:bodyPr>
          <a:lstStyle/>
          <a:p>
            <a:pPr marL="0" indent="0">
              <a:buNone/>
            </a:pPr>
            <a:r>
              <a:rPr lang="en" sz="1400" b="1" dirty="0"/>
              <a:t>Goal: </a:t>
            </a:r>
            <a:r>
              <a:rPr lang="en" sz="1400" dirty="0">
                <a:solidFill>
                  <a:srgbClr val="92D050"/>
                </a:solidFill>
              </a:rPr>
              <a:t>Finish the Research Methods course by the end of week 2 (17 Sep)</a:t>
            </a:r>
            <a:endParaRPr lang="en-US" dirty="0">
              <a:solidFill>
                <a:srgbClr val="92D050"/>
              </a:solidFill>
            </a:endParaRPr>
          </a:p>
          <a:p>
            <a:pPr marL="0" indent="0">
              <a:buNone/>
            </a:pPr>
            <a:br>
              <a:rPr lang="en" sz="1400" dirty="0"/>
            </a:br>
            <a:r>
              <a:rPr lang="en" sz="1100" b="1" dirty="0"/>
              <a:t>Specific</a:t>
            </a:r>
            <a:r>
              <a:rPr lang="en" sz="1100" dirty="0"/>
              <a:t>: My goal is to finish the Research Methods course by the end of week 2. This means completing all the coursework, assignments, and assessments for the course within that time frame.</a:t>
            </a:r>
          </a:p>
          <a:p>
            <a:pPr marL="0" indent="0">
              <a:buNone/>
            </a:pPr>
            <a:endParaRPr lang="en" sz="1100" dirty="0"/>
          </a:p>
          <a:p>
            <a:pPr marL="0" indent="0">
              <a:buNone/>
            </a:pPr>
            <a:r>
              <a:rPr lang="en" sz="1100" b="1" dirty="0"/>
              <a:t>Meaningful</a:t>
            </a:r>
            <a:r>
              <a:rPr lang="en" sz="1100" dirty="0"/>
              <a:t>: Completing the Research Methods course is important as it will enhance my research skills and knowledge in my field of study. It will enable me to understand and apply different research methodologies effectively.</a:t>
            </a:r>
            <a:endParaRPr lang="en" dirty="0"/>
          </a:p>
          <a:p>
            <a:pPr marL="0" indent="0">
              <a:buNone/>
            </a:pPr>
            <a:endParaRPr lang="en" sz="1100" dirty="0"/>
          </a:p>
          <a:p>
            <a:pPr marL="0" indent="0">
              <a:buNone/>
            </a:pPr>
            <a:r>
              <a:rPr lang="en" sz="1100" b="1" dirty="0"/>
              <a:t>Achievable</a:t>
            </a:r>
            <a:r>
              <a:rPr lang="en" sz="1100" dirty="0"/>
              <a:t>: Finishing the course within two weeks is achievable as it provides a reasonable amount of time to complete the required tasks and meet the course requirements.</a:t>
            </a:r>
            <a:endParaRPr lang="en" dirty="0"/>
          </a:p>
          <a:p>
            <a:pPr marL="0" indent="0">
              <a:buNone/>
            </a:pPr>
            <a:endParaRPr lang="en" sz="1100" dirty="0"/>
          </a:p>
          <a:p>
            <a:pPr marL="0" indent="0">
              <a:buNone/>
            </a:pPr>
            <a:r>
              <a:rPr lang="en" sz="1100" b="1" dirty="0"/>
              <a:t>Relevant</a:t>
            </a:r>
            <a:r>
              <a:rPr lang="en" sz="1100" dirty="0"/>
              <a:t>: This goal is relevant to this block's project as conducting research lies its foundation.</a:t>
            </a:r>
            <a:endParaRPr lang="en" dirty="0"/>
          </a:p>
          <a:p>
            <a:pPr>
              <a:buNone/>
            </a:pPr>
            <a:endParaRPr lang="en" sz="1100" dirty="0"/>
          </a:p>
          <a:p>
            <a:pPr marL="0" indent="0">
              <a:buNone/>
            </a:pPr>
            <a:r>
              <a:rPr lang="en" sz="1100" b="1" dirty="0"/>
              <a:t>Time-bound</a:t>
            </a:r>
            <a:r>
              <a:rPr lang="en" sz="1100" dirty="0"/>
              <a:t>: I have set a clear deadline of the end of week 2 to complete the course, which provides a specific timeframe to work towards.</a:t>
            </a:r>
          </a:p>
          <a:p>
            <a:pPr marL="342900" indent="-342900">
              <a:spcBef>
                <a:spcPts val="800"/>
              </a:spcBef>
              <a:buAutoNum type="arabicPeriod"/>
            </a:pPr>
            <a:endParaRPr lang="en" sz="1100"/>
          </a:p>
          <a:p>
            <a:pPr marL="342900" indent="-342900">
              <a:spcBef>
                <a:spcPts val="800"/>
              </a:spcBef>
              <a:buAutoNum type="arabicPeriod"/>
            </a:pPr>
            <a:endParaRPr lang="en" sz="1100"/>
          </a:p>
          <a:p>
            <a:pPr marL="228600" indent="-228600" algn="just">
              <a:spcBef>
                <a:spcPts val="800"/>
              </a:spcBef>
              <a:spcAft>
                <a:spcPts val="800"/>
              </a:spcAft>
              <a:buAutoNum type="arabicPeriod"/>
            </a:pPr>
            <a:endParaRPr lang="en" sz="1100" dirty="0"/>
          </a:p>
        </p:txBody>
      </p:sp>
      <p:sp>
        <p:nvSpPr>
          <p:cNvPr id="144" name="Google Shape;144;p1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47" name="Google Shape;147;p18"/>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p:cNvGraphicFramePr/>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Meaningful:</a:t>
                      </a:r>
                      <a:r>
                        <a:rPr lang="en" sz="600">
                          <a:latin typeface="Roboto"/>
                          <a:ea typeface="Roboto"/>
                          <a:cs typeface="Roboto"/>
                          <a:sym typeface="Roboto"/>
                        </a:rPr>
                        <a:t> This is the WHY of your goal setting. When your specific goal has enough meaning for you, you will do whatever it takes to achieve it. When your goal is meaningful the more profound and life altering the results are.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Readjust:</a:t>
                      </a:r>
                      <a:r>
                        <a:rPr lang="en" sz="60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32613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body" idx="3"/>
          </p:nvPr>
        </p:nvSpPr>
        <p:spPr>
          <a:xfrm>
            <a:off x="3108950" y="869787"/>
            <a:ext cx="5852100" cy="4086225"/>
          </a:xfrm>
          <a:prstGeom prst="rect">
            <a:avLst/>
          </a:prstGeom>
        </p:spPr>
        <p:txBody>
          <a:bodyPr spcFirstLastPara="1" wrap="square" lIns="91425" tIns="91425" rIns="91425" bIns="91425" anchor="t" anchorCtr="0">
            <a:noAutofit/>
          </a:bodyPr>
          <a:lstStyle/>
          <a:p>
            <a:pPr marL="0" indent="0">
              <a:buNone/>
            </a:pPr>
            <a:r>
              <a:rPr lang="en" sz="1400" b="1" dirty="0"/>
              <a:t>Goal: </a:t>
            </a:r>
            <a:r>
              <a:rPr lang="en" sz="1400" dirty="0">
                <a:solidFill>
                  <a:srgbClr val="92D050"/>
                </a:solidFill>
              </a:rPr>
              <a:t>Finish the Writing in the Sciences course by the  end of week 3 (24 </a:t>
            </a:r>
            <a:r>
              <a:rPr lang="en" sz="1400" err="1">
                <a:solidFill>
                  <a:srgbClr val="92D050"/>
                </a:solidFill>
              </a:rPr>
              <a:t>sep</a:t>
            </a:r>
            <a:r>
              <a:rPr lang="en" sz="1400" dirty="0">
                <a:solidFill>
                  <a:srgbClr val="92D050"/>
                </a:solidFill>
              </a:rPr>
              <a:t>)</a:t>
            </a:r>
            <a:endParaRPr lang="en-US" dirty="0">
              <a:solidFill>
                <a:srgbClr val="92D050"/>
              </a:solidFill>
            </a:endParaRPr>
          </a:p>
          <a:p>
            <a:pPr marL="0" indent="0">
              <a:buNone/>
            </a:pPr>
            <a:endParaRPr lang="en"/>
          </a:p>
          <a:p>
            <a:pPr marL="0" indent="0">
              <a:buNone/>
            </a:pPr>
            <a:r>
              <a:rPr lang="en" sz="1100" dirty="0"/>
              <a:t>Specific: This entails completing all the course content, assignments, and assessments within the given time frame.</a:t>
            </a:r>
            <a:endParaRPr lang="en" dirty="0"/>
          </a:p>
          <a:p>
            <a:pPr marL="0" indent="0">
              <a:buNone/>
            </a:pPr>
            <a:endParaRPr lang="en" sz="1100" dirty="0"/>
          </a:p>
          <a:p>
            <a:pPr marL="0" indent="0">
              <a:buNone/>
            </a:pPr>
            <a:r>
              <a:rPr lang="en" sz="1100" dirty="0"/>
              <a:t>Meaningful: Completing the Writing in the Sciences course is meaningful as it will improve my scientific writing skills. </a:t>
            </a:r>
          </a:p>
          <a:p>
            <a:pPr marL="0" indent="0">
              <a:buNone/>
            </a:pPr>
            <a:endParaRPr lang="en" sz="1100" dirty="0"/>
          </a:p>
          <a:p>
            <a:pPr marL="0" indent="0">
              <a:buNone/>
            </a:pPr>
            <a:r>
              <a:rPr lang="en" sz="1100" dirty="0"/>
              <a:t>Achievable: Finishing the course within three weeks is achievable as it allows for sufficient time to work through the course materials.</a:t>
            </a:r>
          </a:p>
          <a:p>
            <a:pPr marL="0" indent="0">
              <a:buNone/>
            </a:pPr>
            <a:endParaRPr lang="en" sz="1100" dirty="0"/>
          </a:p>
          <a:p>
            <a:pPr marL="0" indent="0">
              <a:buNone/>
            </a:pPr>
            <a:r>
              <a:rPr lang="en" sz="1100" dirty="0"/>
              <a:t>Relevant: This goal is relevant to my academic and professional pursuits as it will contribute to my ability to write a good research paper.</a:t>
            </a:r>
            <a:br>
              <a:rPr lang="en" sz="1100" dirty="0"/>
            </a:br>
            <a:endParaRPr lang="en" sz="1100" dirty="0"/>
          </a:p>
          <a:p>
            <a:pPr marL="0" indent="0">
              <a:buNone/>
            </a:pPr>
            <a:r>
              <a:rPr lang="en" sz="1100" dirty="0"/>
              <a:t>Time-bound: I have set a specific deadline of the end of week 3 to complete the Writing in the Sciences course, providing a clear timeframe within which to achieve this goal.</a:t>
            </a:r>
            <a:endParaRPr lang="en" dirty="0"/>
          </a:p>
          <a:p>
            <a:pPr marL="342900" indent="-342900">
              <a:spcBef>
                <a:spcPts val="800"/>
              </a:spcBef>
              <a:buAutoNum type="arabicPeriod"/>
            </a:pPr>
            <a:endParaRPr lang="en" sz="1100"/>
          </a:p>
          <a:p>
            <a:pPr marL="342900" indent="-342900">
              <a:spcBef>
                <a:spcPts val="800"/>
              </a:spcBef>
              <a:buAutoNum type="arabicPeriod"/>
            </a:pPr>
            <a:endParaRPr lang="en" sz="1100"/>
          </a:p>
          <a:p>
            <a:pPr marL="228600" indent="-228600" algn="just">
              <a:spcBef>
                <a:spcPts val="800"/>
              </a:spcBef>
              <a:spcAft>
                <a:spcPts val="800"/>
              </a:spcAft>
              <a:buAutoNum type="arabicPeriod"/>
            </a:pPr>
            <a:endParaRPr lang="en"/>
          </a:p>
        </p:txBody>
      </p:sp>
      <p:sp>
        <p:nvSpPr>
          <p:cNvPr id="144" name="Google Shape;144;p1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47" name="Google Shape;147;p18"/>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p:cNvGraphicFramePr/>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Meaningful:</a:t>
                      </a:r>
                      <a:r>
                        <a:rPr lang="en" sz="600">
                          <a:latin typeface="Roboto"/>
                          <a:ea typeface="Roboto"/>
                          <a:cs typeface="Roboto"/>
                          <a:sym typeface="Roboto"/>
                        </a:rPr>
                        <a:t> This is the WHY of your goal setting. When your specific goal has enough meaning for you, you will do whatever it takes to achieve it. When your goal is meaningful the more profound and life altering the results are.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Readjust:</a:t>
                      </a:r>
                      <a:r>
                        <a:rPr lang="en" sz="60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2106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body" idx="3"/>
          </p:nvPr>
        </p:nvSpPr>
        <p:spPr>
          <a:xfrm>
            <a:off x="3108950" y="984087"/>
            <a:ext cx="5852100" cy="3971925"/>
          </a:xfrm>
          <a:prstGeom prst="rect">
            <a:avLst/>
          </a:prstGeom>
        </p:spPr>
        <p:txBody>
          <a:bodyPr spcFirstLastPara="1" wrap="square" lIns="91425" tIns="91425" rIns="91425" bIns="91425" anchor="t" anchorCtr="0">
            <a:noAutofit/>
          </a:bodyPr>
          <a:lstStyle/>
          <a:p>
            <a:pPr marL="0" indent="0">
              <a:buNone/>
            </a:pPr>
            <a:r>
              <a:rPr lang="en" sz="1400" b="1" dirty="0"/>
              <a:t>Goal: </a:t>
            </a:r>
            <a:r>
              <a:rPr lang="en" sz="1400" dirty="0">
                <a:solidFill>
                  <a:srgbClr val="FFFF00"/>
                </a:solidFill>
              </a:rPr>
              <a:t>Study Dutch vocabulary daily for at least 10 minutes till the end of the block (03 Nov) </a:t>
            </a:r>
            <a:endParaRPr lang="en-US" dirty="0">
              <a:solidFill>
                <a:srgbClr val="FFFF00"/>
              </a:solidFill>
            </a:endParaRPr>
          </a:p>
          <a:p>
            <a:pPr marL="0" indent="0">
              <a:buNone/>
            </a:pPr>
            <a:br>
              <a:rPr lang="en" sz="1400" dirty="0"/>
            </a:br>
            <a:r>
              <a:rPr lang="en" sz="1100" dirty="0"/>
              <a:t>Specific: The goal is clearly defined and focused on studying Dutch vocabulary daily for at least 10 minutes.</a:t>
            </a:r>
            <a:endParaRPr lang="en" dirty="0"/>
          </a:p>
          <a:p>
            <a:pPr marL="0" indent="0">
              <a:buNone/>
            </a:pPr>
            <a:endParaRPr lang="en" sz="1100"/>
          </a:p>
          <a:p>
            <a:pPr marL="0" indent="0">
              <a:buNone/>
            </a:pPr>
            <a:r>
              <a:rPr lang="en" sz="1100" dirty="0"/>
              <a:t>Meaningful: The goal is meaningful as the ability to speak Dutch will be essential if I decide to stay to live in Netherlands.</a:t>
            </a:r>
          </a:p>
          <a:p>
            <a:pPr marL="0" indent="0">
              <a:buNone/>
            </a:pPr>
            <a:endParaRPr lang="en" sz="1100"/>
          </a:p>
          <a:p>
            <a:pPr marL="0" indent="0">
              <a:buNone/>
            </a:pPr>
            <a:r>
              <a:rPr lang="en" sz="1100" dirty="0"/>
              <a:t>Achievable: The goal is achievable as it requires only 10 minutes of daily study, which is a manageable and realistic commitment.</a:t>
            </a:r>
            <a:endParaRPr lang="en" dirty="0"/>
          </a:p>
          <a:p>
            <a:pPr marL="0" indent="0">
              <a:buNone/>
            </a:pPr>
            <a:endParaRPr lang="en" sz="1100"/>
          </a:p>
          <a:p>
            <a:pPr marL="0" indent="0">
              <a:buNone/>
            </a:pPr>
            <a:r>
              <a:rPr lang="en" sz="1100" dirty="0"/>
              <a:t>Relevant: The goal is relevant because it aligns with my life goals, one of which is becoming a polyglot.</a:t>
            </a:r>
          </a:p>
          <a:p>
            <a:pPr>
              <a:buNone/>
            </a:pPr>
            <a:endParaRPr lang="en" sz="1100"/>
          </a:p>
          <a:p>
            <a:pPr marL="0" indent="0">
              <a:buNone/>
            </a:pPr>
            <a:r>
              <a:rPr lang="en" sz="1100" dirty="0"/>
              <a:t>Time-bound: The goal is time-bound as there is a clear deadline mentioned - till the end of the block  -  3rd of November.</a:t>
            </a:r>
          </a:p>
          <a:p>
            <a:pPr marL="342900" indent="-342900">
              <a:spcBef>
                <a:spcPts val="800"/>
              </a:spcBef>
              <a:buAutoNum type="arabicPeriod"/>
            </a:pPr>
            <a:endParaRPr lang="en" sz="1100"/>
          </a:p>
          <a:p>
            <a:pPr marL="342900" indent="-342900">
              <a:spcBef>
                <a:spcPts val="800"/>
              </a:spcBef>
              <a:buAutoNum type="arabicPeriod"/>
            </a:pPr>
            <a:endParaRPr lang="en" sz="1100"/>
          </a:p>
          <a:p>
            <a:pPr marL="228600" indent="-228600" algn="just">
              <a:spcBef>
                <a:spcPts val="800"/>
              </a:spcBef>
              <a:spcAft>
                <a:spcPts val="800"/>
              </a:spcAft>
              <a:buAutoNum type="arabicPeriod"/>
            </a:pPr>
            <a:endParaRPr lang="en"/>
          </a:p>
        </p:txBody>
      </p:sp>
      <p:sp>
        <p:nvSpPr>
          <p:cNvPr id="144" name="Google Shape;144;p1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47" name="Google Shape;147;p18"/>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p:cNvGraphicFramePr/>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Meaningful:</a:t>
                      </a:r>
                      <a:r>
                        <a:rPr lang="en" sz="600">
                          <a:latin typeface="Roboto"/>
                          <a:ea typeface="Roboto"/>
                          <a:cs typeface="Roboto"/>
                          <a:sym typeface="Roboto"/>
                        </a:rPr>
                        <a:t> This is the WHY of your goal setting. When your specific goal has enough meaning for you, you will do whatever it takes to achieve it. When your goal is meaningful the more profound and life altering the results are.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Readjust:</a:t>
                      </a:r>
                      <a:r>
                        <a:rPr lang="en" sz="60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12212268"/>
      </p:ext>
    </p:extLst>
  </p:cSld>
  <p:clrMapOvr>
    <a:masterClrMapping/>
  </p:clrMapOvr>
</p:sld>
</file>

<file path=ppt/theme/theme1.xml><?xml version="1.0" encoding="utf-8"?>
<a:theme xmlns:a="http://schemas.openxmlformats.org/drawingml/2006/main" name="BUAS 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3C78D8"/>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35914ba8-9e4a-4224-9594-5062124be8f1" xsi:nil="true"/>
    <lcf76f155ced4ddcb4097134ff3c332f xmlns="cafc3e4c-b146-46b8-8a52-78ced9164e87">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78F7411FF5BA04C8BB948E4423DB960" ma:contentTypeVersion="11" ma:contentTypeDescription="Create a new document." ma:contentTypeScope="" ma:versionID="713ce497b2b4d71f6b5d130b802d4e8d">
  <xsd:schema xmlns:xsd="http://www.w3.org/2001/XMLSchema" xmlns:xs="http://www.w3.org/2001/XMLSchema" xmlns:p="http://schemas.microsoft.com/office/2006/metadata/properties" xmlns:ns2="cafc3e4c-b146-46b8-8a52-78ced9164e87" xmlns:ns3="35914ba8-9e4a-4224-9594-5062124be8f1" targetNamespace="http://schemas.microsoft.com/office/2006/metadata/properties" ma:root="true" ma:fieldsID="b65c5356acc1011e5a91a9ea20701c21" ns2:_="" ns3:_="">
    <xsd:import namespace="cafc3e4c-b146-46b8-8a52-78ced9164e87"/>
    <xsd:import namespace="35914ba8-9e4a-4224-9594-5062124be8f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fc3e4c-b146-46b8-8a52-78ced9164e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5914ba8-9e4a-4224-9594-5062124be8f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3036bc52-4a51-452c-ad2d-608e46149e65}" ma:internalName="TaxCatchAll" ma:showField="CatchAllData" ma:web="35914ba8-9e4a-4224-9594-5062124be8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67B86F-F5BB-4BE6-9A37-0E19E53CB68B}">
  <ds:schemaRefs>
    <ds:schemaRef ds:uri="35914ba8-9e4a-4224-9594-5062124be8f1"/>
    <ds:schemaRef ds:uri="cafc3e4c-b146-46b8-8a52-78ced9164e8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8D9791E-52D0-4ABB-925A-4EAECF798D9B}">
  <ds:schemaRefs>
    <ds:schemaRef ds:uri="http://schemas.microsoft.com/sharepoint/v3/contenttype/forms"/>
  </ds:schemaRefs>
</ds:datastoreItem>
</file>

<file path=customXml/itemProps3.xml><?xml version="1.0" encoding="utf-8"?>
<ds:datastoreItem xmlns:ds="http://schemas.openxmlformats.org/officeDocument/2006/customXml" ds:itemID="{9AAB4C32-E3CF-4430-B003-E86149E92B15}">
  <ds:schemaRefs>
    <ds:schemaRef ds:uri="35914ba8-9e4a-4224-9594-5062124be8f1"/>
    <ds:schemaRef ds:uri="cafc3e4c-b146-46b8-8a52-78ced9164e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55</Slides>
  <Notes>55</Notes>
  <HiddenSlides>0</HiddenSlide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BUAS Gameday</vt:lpstr>
      <vt:lpstr>Michał Dziechciarz 225484</vt:lpstr>
      <vt:lpstr>How To Use This Template</vt:lpstr>
      <vt:lpstr>Learning Log Structure</vt:lpstr>
      <vt:lpstr>Section A</vt:lpstr>
      <vt:lpstr>Where am I starting?</vt:lpstr>
      <vt:lpstr>What is my plan?</vt:lpstr>
      <vt:lpstr>What are my goals?</vt:lpstr>
      <vt:lpstr>What are my goals?</vt:lpstr>
      <vt:lpstr>What are my goals?</vt:lpstr>
      <vt:lpstr>What are my goals?</vt:lpstr>
      <vt:lpstr>Section B</vt:lpstr>
      <vt:lpstr>Week 1 - Log</vt:lpstr>
      <vt:lpstr>Week 1 - Feedback</vt:lpstr>
      <vt:lpstr>Week 2 - Log</vt:lpstr>
      <vt:lpstr>Week 2 - Log</vt:lpstr>
      <vt:lpstr>Week 2 - Feedback</vt:lpstr>
      <vt:lpstr>Week 3 - Log</vt:lpstr>
      <vt:lpstr>Week 3 - Log</vt:lpstr>
      <vt:lpstr>Week 3 - Feedback</vt:lpstr>
      <vt:lpstr>Week 4 - Log</vt:lpstr>
      <vt:lpstr>Week 3 - Log</vt:lpstr>
      <vt:lpstr>Week 4 - Feedback</vt:lpstr>
      <vt:lpstr>Week 5 - Log</vt:lpstr>
      <vt:lpstr>Week 5 - Log</vt:lpstr>
      <vt:lpstr>Week 5 - Feedback</vt:lpstr>
      <vt:lpstr>Week 6 - Log</vt:lpstr>
      <vt:lpstr>Week 6 - Log</vt:lpstr>
      <vt:lpstr>Week 6 - Log</vt:lpstr>
      <vt:lpstr>Week 6 - Feedback</vt:lpstr>
      <vt:lpstr>Week 7 - Log</vt:lpstr>
      <vt:lpstr>Week 7 - Feedback</vt:lpstr>
      <vt:lpstr>Week 8 - Log</vt:lpstr>
      <vt:lpstr>Week 8 - Feedback</vt:lpstr>
      <vt:lpstr>Section C</vt:lpstr>
      <vt:lpstr>ILO 1</vt:lpstr>
      <vt:lpstr>ILO 1</vt:lpstr>
      <vt:lpstr>ILO 2</vt:lpstr>
      <vt:lpstr>ILO 2</vt:lpstr>
      <vt:lpstr>ILO 3.1</vt:lpstr>
      <vt:lpstr>ILO 3</vt:lpstr>
      <vt:lpstr>ILO 3.2</vt:lpstr>
      <vt:lpstr>ILO 3</vt:lpstr>
      <vt:lpstr>ILO 4.1</vt:lpstr>
      <vt:lpstr>ILO 4</vt:lpstr>
      <vt:lpstr>ILO 4.2</vt:lpstr>
      <vt:lpstr>ILO 4</vt:lpstr>
      <vt:lpstr>ILO 5</vt:lpstr>
      <vt:lpstr>ILO 5</vt:lpstr>
      <vt:lpstr>ILO 6</vt:lpstr>
      <vt:lpstr>ILO 6</vt:lpstr>
      <vt:lpstr>Medal Challenges</vt:lpstr>
      <vt:lpstr>1/1</vt:lpstr>
      <vt:lpstr>Section D</vt:lpstr>
      <vt:lpstr>What did I achieve this block?</vt:lpstr>
      <vt:lpstr>How well am I progressing?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«studentname» «studentid» «studentacademicproject»</dc:title>
  <cp:revision>722</cp:revision>
  <dcterms:modified xsi:type="dcterms:W3CDTF">2024-01-23T09:28:12Z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0x010100378F7411FF5BA04C8BB948E4423DB960</vt:lpwstr>
  </property>
  <property fmtid="{D5CDD505-2E9C-101B-9397-08002B2CF9AE}" pid="3" name="MediaServiceImageTags">
    <vt:lpwstr/>
  </property>
</Properties>
</file>